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4" r:id="rId2"/>
    <p:sldId id="256" r:id="rId3"/>
    <p:sldId id="257" r:id="rId4"/>
    <p:sldId id="262" r:id="rId5"/>
    <p:sldId id="263" r:id="rId6"/>
    <p:sldId id="265" r:id="rId7"/>
    <p:sldId id="266" r:id="rId8"/>
    <p:sldId id="267" r:id="rId9"/>
    <p:sldId id="268" r:id="rId10"/>
    <p:sldId id="261" r:id="rId11"/>
    <p:sldId id="260" r:id="rId12"/>
    <p:sldId id="258" r:id="rId13"/>
    <p:sldId id="259" r:id="rId14"/>
    <p:sldId id="269" r:id="rId15"/>
    <p:sldId id="270" r:id="rId16"/>
    <p:sldId id="271" r:id="rId17"/>
    <p:sldId id="272" r:id="rId18"/>
    <p:sldId id="273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openxmlformats.org/officeDocument/2006/relationships/image" Target="../media/image5.jpeg"/><Relationship Id="rId4" Type="http://schemas.openxmlformats.org/officeDocument/2006/relationships/image" Target="../media/image26.png"/><Relationship Id="rId9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28.jpeg"/><Relationship Id="rId7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9.jpeg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30.jpeg"/><Relationship Id="rId7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1.jpeg"/><Relationship Id="rId9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2.jpeg"/><Relationship Id="rId7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10" Type="http://schemas.openxmlformats.org/officeDocument/2006/relationships/image" Target="../media/image5.jpeg"/><Relationship Id="rId4" Type="http://schemas.openxmlformats.org/officeDocument/2006/relationships/image" Target="../media/image33.jpeg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34.jpeg"/><Relationship Id="rId7" Type="http://schemas.openxmlformats.org/officeDocument/2006/relationships/image" Target="../media/image3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35.jpeg"/><Relationship Id="rId9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image" Target="../media/image36.jpe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39.jpeg"/><Relationship Id="rId7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1.jpeg"/><Relationship Id="rId7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5.jpeg"/><Relationship Id="rId5" Type="http://schemas.microsoft.com/office/2007/relationships/hdphoto" Target="../media/hdphoto1.wdp"/><Relationship Id="rId10" Type="http://schemas.openxmlformats.org/officeDocument/2006/relationships/slide" Target="slide19.xml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2.jpeg"/><Relationship Id="rId7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5.jpeg"/><Relationship Id="rId5" Type="http://schemas.microsoft.com/office/2007/relationships/hdphoto" Target="../media/hdphoto1.wdp"/><Relationship Id="rId10" Type="http://schemas.openxmlformats.org/officeDocument/2006/relationships/slide" Target="slide20.xml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7.jpeg"/><Relationship Id="rId7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image" Target="../media/image12.jpe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5.jpeg"/><Relationship Id="rId7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6.jpeg"/><Relationship Id="rId7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openxmlformats.org/officeDocument/2006/relationships/image" Target="../media/image5.jpeg"/><Relationship Id="rId4" Type="http://schemas.openxmlformats.org/officeDocument/2006/relationships/image" Target="../media/image17.pn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8.jpeg"/><Relationship Id="rId7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9.jpeg"/><Relationship Id="rId7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openxmlformats.org/officeDocument/2006/relationships/image" Target="../media/image5.jpeg"/><Relationship Id="rId4" Type="http://schemas.openxmlformats.org/officeDocument/2006/relationships/image" Target="../media/image20.jpe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21.jpeg"/><Relationship Id="rId7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22.jpeg"/><Relationship Id="rId9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23.jpeg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openxmlformats.org/officeDocument/2006/relationships/image" Target="../media/image24.jpeg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user\Downloads\1654254695_1-flomaster-club-p-karta-risunok-dlya-detei-krasivo-1.png"/>
          <p:cNvPicPr>
            <a:picLocks noChangeAspect="1" noChangeArrowheads="1"/>
          </p:cNvPicPr>
          <p:nvPr/>
        </p:nvPicPr>
        <p:blipFill>
          <a:blip r:embed="rId2" cstate="print"/>
          <a:srcRect t="4263"/>
          <a:stretch>
            <a:fillRect/>
          </a:stretch>
        </p:blipFill>
        <p:spPr bwMode="auto">
          <a:xfrm>
            <a:off x="3286116" y="4143380"/>
            <a:ext cx="2857520" cy="2486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ownloads\bd0cf067-e136-4fbc-aec4-d86c0e1ef6c6.jpg"/>
          <p:cNvPicPr>
            <a:picLocks noChangeAspect="1" noChangeArrowheads="1"/>
          </p:cNvPicPr>
          <p:nvPr/>
        </p:nvPicPr>
        <p:blipFill>
          <a:blip r:embed="rId3"/>
          <a:srcRect t="11940"/>
          <a:stretch>
            <a:fillRect/>
          </a:stretch>
        </p:blipFill>
        <p:spPr bwMode="auto">
          <a:xfrm>
            <a:off x="214282" y="0"/>
            <a:ext cx="8653796" cy="4214842"/>
          </a:xfrm>
          <a:prstGeom prst="rect">
            <a:avLst/>
          </a:prstGeom>
          <a:noFill/>
        </p:spPr>
      </p:pic>
      <p:pic>
        <p:nvPicPr>
          <p:cNvPr id="3075" name="Picture 3" descr="C:\Users\user\Downloads\1612379418_650445.jfi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t="10031" b="11048"/>
          <a:stretch>
            <a:fillRect/>
          </a:stretch>
        </p:blipFill>
        <p:spPr bwMode="auto">
          <a:xfrm>
            <a:off x="0" y="3324180"/>
            <a:ext cx="2928926" cy="3533820"/>
          </a:xfrm>
          <a:prstGeom prst="rect">
            <a:avLst/>
          </a:prstGeom>
          <a:noFill/>
        </p:spPr>
      </p:pic>
      <p:pic>
        <p:nvPicPr>
          <p:cNvPr id="3080" name="Picture 8" descr="C:\Users\user\Downloads\1677130761_2.jpg"/>
          <p:cNvPicPr>
            <a:picLocks noChangeAspect="1" noChangeArrowheads="1"/>
          </p:cNvPicPr>
          <p:nvPr/>
        </p:nvPicPr>
        <p:blipFill>
          <a:blip r:embed="rId5" cstate="print"/>
          <a:srcRect l="7527" t="11111" r="13978" b="7168"/>
          <a:stretch>
            <a:fillRect/>
          </a:stretch>
        </p:blipFill>
        <p:spPr bwMode="auto">
          <a:xfrm>
            <a:off x="6715140" y="3786190"/>
            <a:ext cx="2286048" cy="1784996"/>
          </a:xfrm>
          <a:prstGeom prst="rect">
            <a:avLst/>
          </a:prstGeom>
          <a:noFill/>
        </p:spPr>
      </p:pic>
      <p:pic>
        <p:nvPicPr>
          <p:cNvPr id="7" name="Picture 2" descr="C:\Users\user\Downloads\1670837443_grizly-club-p-zheltaya-strelka-png-50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929718" cy="2225668"/>
          </a:xfrm>
        </p:spPr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Отправляемся в Каир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Посмотреть на древний мир.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Удивительные виды,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В этой стране, в пустыне, пирамиды. </a:t>
            </a:r>
          </a:p>
        </p:txBody>
      </p:sp>
      <p:pic>
        <p:nvPicPr>
          <p:cNvPr id="10242" name="Picture 2" descr="C:\Users\user\Downloads\1676453716_gas-kvas-com-p-amerikanskie-detskie-risunki-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000372"/>
            <a:ext cx="4214842" cy="2950389"/>
          </a:xfrm>
          <a:prstGeom prst="rect">
            <a:avLst/>
          </a:prstGeom>
          <a:noFill/>
        </p:spPr>
      </p:pic>
      <p:pic>
        <p:nvPicPr>
          <p:cNvPr id="10243" name="Picture 3" descr="C:\Users\user\Downloads\mapa-monumentos-egipto.jpg"/>
          <p:cNvPicPr>
            <a:picLocks noChangeAspect="1" noChangeArrowheads="1"/>
          </p:cNvPicPr>
          <p:nvPr/>
        </p:nvPicPr>
        <p:blipFill>
          <a:blip r:embed="rId4"/>
          <a:srcRect l="10667" r="11333"/>
          <a:stretch>
            <a:fillRect/>
          </a:stretch>
        </p:blipFill>
        <p:spPr bwMode="auto">
          <a:xfrm>
            <a:off x="4714876" y="3000372"/>
            <a:ext cx="4160580" cy="3000396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222" y="2357430"/>
            <a:ext cx="1542197" cy="13362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908" y="3786190"/>
            <a:ext cx="2453751" cy="1714512"/>
          </a:xfrm>
          <a:prstGeom prst="rect">
            <a:avLst/>
          </a:prstGeom>
        </p:spPr>
      </p:pic>
      <p:pic>
        <p:nvPicPr>
          <p:cNvPr id="8" name="Picture 2" descr="C:\Users\user\Downloads\1670837443_grizly-club-p-zheltaya-strelka-png-5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-0.40729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12 -3.7037E-6 C -0.06875 0.02385 -0.02968 0.04792 -0.0125 0.07801 C 0.00469 0.11088 0.01372 0.15 0.02205 0.18912 C 0.03108 0.22824 0.02205 0.26088 0.01372 0.29699 C 0.00469 0.33033 -0.00798 0.36621 -0.03871 0.39584 C -0.06423 0.42616 -0.10763 0.45024 -0.15486 0.46829 C -0.19843 0.48611 -0.25017 0.49815 -0.30191 0.5044 C -0.35364 0.51019 -0.40538 0.51019 -0.45329 0.5044 C -0.50503 0.49815 -0.55225 0.48287 -0.59114 0.45903 C -0.6302 0.4382 -0.66475 0.41111 -0.68194 0.37824 C -0.70364 0.34792 -0.71198 0.30625 -0.71198 0.27292 C -0.71649 0.24005 -0.71198 0.20093 -0.6901 0.16829 C -0.66927 0.13797 -0.6302 0.11412 -0.57847 0.10209 C -0.52604 0.09306 -0.4743 0.1051 -0.43975 0.12593 C -0.40989 0.14676 -0.38802 0.1801 -0.3835 0.21875 C -0.3835 0.25787 -0.38802 0.29375 -0.40989 0.32408 C -0.43177 0.35417 -0.42708 0.35996 -0.51319 0.39908 C -0.59114 0.44121 -0.66927 0.4294 -0.71649 0.43195 C -0.76371 0.43195 -0.8026 0.41991 -0.84982 0.40787 C -0.90225 0.39329 -0.94513 0.36621 -0.97586 0.34236 C -1.00573 0.31829 -1.01857 0.28797 -1.03576 0.24005 C -1.04843 0.19213 -1.04843 0.16829 -1.04843 0.13172 C -1.04843 0.09584 -1.04843 0.05973 -1.04843 0.02385 " pathEditMode="relative" rAng="0" ptsTypes="fffffffffffffffffffffff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Раскаленная стрела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 Дуб свалила у села.</a:t>
            </a:r>
          </a:p>
        </p:txBody>
      </p:sp>
      <p:pic>
        <p:nvPicPr>
          <p:cNvPr id="11266" name="Picture 2" descr="C:\Users\user\Downloads\gromimolniya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143248"/>
            <a:ext cx="3873496" cy="2833186"/>
          </a:xfrm>
          <a:prstGeom prst="rect">
            <a:avLst/>
          </a:prstGeom>
          <a:noFill/>
        </p:spPr>
      </p:pic>
      <p:pic>
        <p:nvPicPr>
          <p:cNvPr id="11267" name="Picture 3" descr="C:\Users\user\Downloads\1673472446_gas-kvas-com-p-detskii-risunok-sneg-44.jpg"/>
          <p:cNvPicPr>
            <a:picLocks noChangeAspect="1" noChangeArrowheads="1"/>
          </p:cNvPicPr>
          <p:nvPr/>
        </p:nvPicPr>
        <p:blipFill>
          <a:blip r:embed="rId4"/>
          <a:srcRect l="15929" t="9245"/>
          <a:stretch>
            <a:fillRect/>
          </a:stretch>
        </p:blipFill>
        <p:spPr bwMode="auto">
          <a:xfrm>
            <a:off x="4643438" y="3143248"/>
            <a:ext cx="4071934" cy="2805039"/>
          </a:xfrm>
          <a:prstGeom prst="rect">
            <a:avLst/>
          </a:prstGeom>
          <a:noFill/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D7A90BAA-03B3-2DA5-FA0D-8ACFBD551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5329" b="98461" l="3203" r="96914">
                        <a14:foregroundMark x1="46523" y1="5329" x2="46523" y2="5329"/>
                        <a14:foregroundMark x1="39375" y1="7105" x2="39375" y2="7105"/>
                        <a14:foregroundMark x1="11406" y1="70811" x2="11406" y2="70811"/>
                        <a14:foregroundMark x1="7266" y1="48431" x2="16367" y2="67259"/>
                        <a14:foregroundMark x1="16367" y1="67259" x2="18633" y2="82771"/>
                        <a14:foregroundMark x1="18633" y1="82771" x2="16953" y2="87981"/>
                        <a14:foregroundMark x1="92305" y1="51924" x2="86406" y2="66903"/>
                        <a14:foregroundMark x1="86406" y1="66903" x2="86523" y2="69745"/>
                        <a14:foregroundMark x1="88125" y1="93250" x2="79102" y2="83067"/>
                        <a14:foregroundMark x1="79102" y1="83067" x2="79102" y2="82356"/>
                        <a14:foregroundMark x1="3320" y1="48076" x2="3320" y2="48076"/>
                        <a14:foregroundMark x1="3320" y1="72232" x2="3320" y2="72232"/>
                        <a14:foregroundMark x1="15352" y1="98461" x2="15352" y2="98461"/>
                        <a14:foregroundMark x1="94609" y1="47365" x2="94609" y2="47365"/>
                        <a14:foregroundMark x1="96914" y1="70811" x2="96914" y2="7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364" y="1714488"/>
            <a:ext cx="2038364" cy="13448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E48FF8-703A-C22C-3C84-F6CAAF6C60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33" b="90000" l="10000" r="90000">
                        <a14:foregroundMark x1="43556" y1="9000" x2="55333" y2="9000"/>
                        <a14:foregroundMark x1="34889" y1="44333" x2="41556" y2="38833"/>
                        <a14:foregroundMark x1="41556" y1="38833" x2="45333" y2="39000"/>
                        <a14:foregroundMark x1="53556" y1="38000" x2="59333" y2="37667"/>
                        <a14:foregroundMark x1="59333" y1="37667" x2="64444" y2="42833"/>
                        <a14:foregroundMark x1="64444" y1="42833" x2="65111" y2="44167"/>
                        <a14:foregroundMark x1="54444" y1="24167" x2="53889" y2="34833"/>
                        <a14:foregroundMark x1="45556" y1="25167" x2="45556" y2="35333"/>
                        <a14:foregroundMark x1="45556" y1="3333" x2="40444" y2="6833"/>
                        <a14:foregroundMark x1="40444" y1="6833" x2="39889" y2="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67" b="12661"/>
          <a:stretch/>
        </p:blipFill>
        <p:spPr>
          <a:xfrm>
            <a:off x="9144000" y="1714488"/>
            <a:ext cx="1474902" cy="1500198"/>
          </a:xfrm>
          <a:prstGeom prst="rect">
            <a:avLst/>
          </a:prstGeom>
        </p:spPr>
      </p:pic>
      <p:pic>
        <p:nvPicPr>
          <p:cNvPr id="8" name="Picture 2" descr="C:\Users\user\Downloads\1670837443_grizly-club-p-zheltaya-strelka-png-5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FF0000"/>
                </a:solidFill>
                <a:latin typeface="Arial Black" pitchFamily="34" charset="0"/>
              </a:rPr>
              <a:t>Пришла весна, мы ждем грачей,</a:t>
            </a:r>
            <a:br>
              <a:rPr lang="ru-RU" sz="40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4000" dirty="0">
                <a:solidFill>
                  <a:srgbClr val="FF0000"/>
                </a:solidFill>
                <a:latin typeface="Arial Black" pitchFamily="34" charset="0"/>
              </a:rPr>
              <a:t>А вдоль двора потек…</a:t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 descr="C:\Users\user\Downloads\vesna-risunki-dlya-detey-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4071966" cy="3049832"/>
          </a:xfrm>
          <a:prstGeom prst="rect">
            <a:avLst/>
          </a:prstGeom>
          <a:noFill/>
        </p:spPr>
      </p:pic>
      <p:pic>
        <p:nvPicPr>
          <p:cNvPr id="12291" name="Picture 3" descr="C:\Users\user\Downloads\1589356993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3939" y="3000372"/>
            <a:ext cx="4095779" cy="3071834"/>
          </a:xfrm>
          <a:prstGeom prst="rect">
            <a:avLst/>
          </a:prstGeom>
          <a:noFill/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D7A90BAA-03B3-2DA5-FA0D-8ACFBD551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5329" b="98461" l="3203" r="96914">
                        <a14:foregroundMark x1="46523" y1="5329" x2="46523" y2="5329"/>
                        <a14:foregroundMark x1="39375" y1="7105" x2="39375" y2="7105"/>
                        <a14:foregroundMark x1="11406" y1="70811" x2="11406" y2="70811"/>
                        <a14:foregroundMark x1="7266" y1="48431" x2="16367" y2="67259"/>
                        <a14:foregroundMark x1="16367" y1="67259" x2="18633" y2="82771"/>
                        <a14:foregroundMark x1="18633" y1="82771" x2="16953" y2="87981"/>
                        <a14:foregroundMark x1="92305" y1="51924" x2="86406" y2="66903"/>
                        <a14:foregroundMark x1="86406" y1="66903" x2="86523" y2="69745"/>
                        <a14:foregroundMark x1="88125" y1="93250" x2="79102" y2="83067"/>
                        <a14:foregroundMark x1="79102" y1="83067" x2="79102" y2="82356"/>
                        <a14:foregroundMark x1="3320" y1="48076" x2="3320" y2="48076"/>
                        <a14:foregroundMark x1="3320" y1="72232" x2="3320" y2="72232"/>
                        <a14:foregroundMark x1="15352" y1="98461" x2="15352" y2="98461"/>
                        <a14:foregroundMark x1="94609" y1="47365" x2="94609" y2="47365"/>
                        <a14:foregroundMark x1="96914" y1="70811" x2="96914" y2="7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364" y="4786322"/>
            <a:ext cx="2038364" cy="13448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E48FF8-703A-C22C-3C84-F6CAAF6C60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33" b="90000" l="10000" r="90000">
                        <a14:foregroundMark x1="43556" y1="9000" x2="55333" y2="9000"/>
                        <a14:foregroundMark x1="34889" y1="44333" x2="41556" y2="38833"/>
                        <a14:foregroundMark x1="41556" y1="38833" x2="45333" y2="39000"/>
                        <a14:foregroundMark x1="53556" y1="38000" x2="59333" y2="37667"/>
                        <a14:foregroundMark x1="59333" y1="37667" x2="64444" y2="42833"/>
                        <a14:foregroundMark x1="64444" y1="42833" x2="65111" y2="44167"/>
                        <a14:foregroundMark x1="54444" y1="24167" x2="53889" y2="34833"/>
                        <a14:foregroundMark x1="45556" y1="25167" x2="45556" y2="35333"/>
                        <a14:foregroundMark x1="45556" y1="3333" x2="40444" y2="6833"/>
                        <a14:foregroundMark x1="40444" y1="6833" x2="39889" y2="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67" b="12661"/>
          <a:stretch/>
        </p:blipFill>
        <p:spPr>
          <a:xfrm>
            <a:off x="9144000" y="1428736"/>
            <a:ext cx="1474902" cy="1500198"/>
          </a:xfrm>
          <a:prstGeom prst="rect">
            <a:avLst/>
          </a:prstGeom>
        </p:spPr>
      </p:pic>
      <p:pic>
        <p:nvPicPr>
          <p:cNvPr id="8" name="Picture 2" descr="C:\Users\user\Downloads\1670837443_grizly-club-p-zheltaya-strelka-png-5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01080" cy="1928826"/>
          </a:xfrm>
        </p:spPr>
        <p:txBody>
          <a:bodyPr>
            <a:normAutofit fontScale="90000"/>
          </a:bodyPr>
          <a:lstStyle/>
          <a:p>
            <a:pPr algn="l"/>
            <a:br>
              <a:rPr lang="ru-RU" sz="2700" dirty="0"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Серебристый занавес с неба вдруг спустился.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Серебристый занавес каплями пролился.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Уронила занавес тучка, представляешь?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 Что за чудный занавес?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Может, угадаешь? 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3314" name="Picture 2" descr="C:\Users\user\Downloads\kartinki-rosa-na-trave-314187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857496"/>
            <a:ext cx="3905237" cy="2928928"/>
          </a:xfrm>
          <a:prstGeom prst="rect">
            <a:avLst/>
          </a:prstGeom>
          <a:noFill/>
        </p:spPr>
      </p:pic>
      <p:pic>
        <p:nvPicPr>
          <p:cNvPr id="13316" name="Picture 4" descr="C:\Users\user\Downloads\494489-iavleniia-prirody-kartinki-dlia-detei-26.jpg"/>
          <p:cNvPicPr>
            <a:picLocks noChangeAspect="1" noChangeArrowheads="1"/>
          </p:cNvPicPr>
          <p:nvPr/>
        </p:nvPicPr>
        <p:blipFill>
          <a:blip r:embed="rId4"/>
          <a:srcRect l="1250" t="1673" r="1250" b="1673"/>
          <a:stretch>
            <a:fillRect/>
          </a:stretch>
        </p:blipFill>
        <p:spPr bwMode="auto">
          <a:xfrm>
            <a:off x="214282" y="2857496"/>
            <a:ext cx="4393436" cy="2928958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E48FF8-703A-C22C-3C84-F6CAAF6C60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33" b="90000" l="10000" r="90000">
                        <a14:foregroundMark x1="43556" y1="9000" x2="55333" y2="9000"/>
                        <a14:foregroundMark x1="34889" y1="44333" x2="41556" y2="38833"/>
                        <a14:foregroundMark x1="41556" y1="38833" x2="45333" y2="39000"/>
                        <a14:foregroundMark x1="53556" y1="38000" x2="59333" y2="37667"/>
                        <a14:foregroundMark x1="59333" y1="37667" x2="64444" y2="42833"/>
                        <a14:foregroundMark x1="64444" y1="42833" x2="65111" y2="44167"/>
                        <a14:foregroundMark x1="54444" y1="24167" x2="53889" y2="34833"/>
                        <a14:foregroundMark x1="45556" y1="25167" x2="45556" y2="35333"/>
                        <a14:foregroundMark x1="45556" y1="3333" x2="40444" y2="6833"/>
                        <a14:foregroundMark x1="40444" y1="6833" x2="39889" y2="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67" b="12661"/>
          <a:stretch/>
        </p:blipFill>
        <p:spPr>
          <a:xfrm>
            <a:off x="6858016" y="6858000"/>
            <a:ext cx="1474902" cy="15001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42" y="6858000"/>
            <a:ext cx="1840313" cy="1285884"/>
          </a:xfrm>
          <a:prstGeom prst="rect">
            <a:avLst/>
          </a:prstGeom>
        </p:spPr>
      </p:pic>
      <p:pic>
        <p:nvPicPr>
          <p:cNvPr id="8" name="Picture 2" descr="C:\Users\user\Downloads\1670837443_grizly-club-p-zheltaya-strelka-png-5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143504" cy="378619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Летом долго шли дожди,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Льды и снег в горах сошли,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Вышла речка с берегов,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 Огородов и садов.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Не найти — кругом вода.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Людям горе да беда.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Все в воде и, без сомненья,</a:t>
            </a:r>
            <a:br>
              <a:rPr lang="ru-RU" sz="27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700" dirty="0">
                <a:solidFill>
                  <a:srgbClr val="FF0000"/>
                </a:solidFill>
                <a:latin typeface="Arial Black" pitchFamily="34" charset="0"/>
              </a:rPr>
              <a:t>Наступило</a:t>
            </a:r>
            <a:r>
              <a:rPr lang="ru-RU" sz="2700" dirty="0"/>
              <a:t>…</a:t>
            </a:r>
            <a:br>
              <a:rPr lang="ru-RU" dirty="0"/>
            </a:br>
            <a:endParaRPr lang="ru-RU" dirty="0"/>
          </a:p>
        </p:txBody>
      </p:sp>
      <p:pic>
        <p:nvPicPr>
          <p:cNvPr id="14338" name="Picture 2" descr="C:\Users\user\Downloads\gettyimages-9624166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786058"/>
            <a:ext cx="4444436" cy="2857520"/>
          </a:xfrm>
          <a:prstGeom prst="rect">
            <a:avLst/>
          </a:prstGeom>
          <a:noFill/>
        </p:spPr>
      </p:pic>
      <p:pic>
        <p:nvPicPr>
          <p:cNvPr id="14339" name="Picture 3" descr="C:\Users\user\Downloads\Damrey_16-9_12950367_1793907_20171105141140a51db097-3b53-4679-b945-a55716167023.jpg_sd_1280x720.jpg"/>
          <p:cNvPicPr>
            <a:picLocks noChangeAspect="1" noChangeArrowheads="1"/>
          </p:cNvPicPr>
          <p:nvPr/>
        </p:nvPicPr>
        <p:blipFill>
          <a:blip r:embed="rId4"/>
          <a:srcRect r="19355" b="5376"/>
          <a:stretch>
            <a:fillRect/>
          </a:stretch>
        </p:blipFill>
        <p:spPr bwMode="auto">
          <a:xfrm>
            <a:off x="142844" y="4071942"/>
            <a:ext cx="4084955" cy="2643206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428736"/>
            <a:ext cx="1840313" cy="1285884"/>
          </a:xfrm>
          <a:prstGeom prst="rect">
            <a:avLst/>
          </a:prstGeom>
        </p:spPr>
      </p:pic>
      <p:pic>
        <p:nvPicPr>
          <p:cNvPr id="8" name="Picture 5" descr="C:\Users\user\Downloads\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940" b="8582"/>
          <a:stretch>
            <a:fillRect/>
          </a:stretch>
        </p:blipFill>
        <p:spPr bwMode="auto">
          <a:xfrm>
            <a:off x="-2197995" y="928670"/>
            <a:ext cx="2197995" cy="1143008"/>
          </a:xfrm>
          <a:prstGeom prst="rect">
            <a:avLst/>
          </a:prstGeom>
          <a:noFill/>
        </p:spPr>
      </p:pic>
      <p:pic>
        <p:nvPicPr>
          <p:cNvPr id="9" name="Picture 2" descr="C:\Users\user\Downloads\1670837443_grizly-club-p-zheltaya-strelka-png-5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77556E-17 L 0.08524 2.77556E-17 L 0.08524 0.1 L 0.17031 0.1 L 0.17031 0.20023 L 0.25556 0.20023 L 0.25556 0.30046 L 0.34063 0.30046 L 0.34063 0.40046 L 0.42604 0.40046 L 0.42604 0.50069 L 0.51129 0.50069 L 0.51129 0.60093 L 0.59653 0.60093 L 0.59653 0.70116 " pathEditMode="relative" rAng="0" ptsTypes="FFFFFFFFFFF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00" y="3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3333E-6 C 0.01597 0.02639 0.03385 0.05301 0.04184 0.08658 C 0.04982 0.12292 0.05399 0.16621 0.05781 0.20949 C 0.06198 0.25278 0.05781 0.28936 0.05399 0.32917 C 0.04982 0.36621 0.04392 0.40602 0.02969 0.43889 C 0.01805 0.47246 -0.00209 0.49908 -0.02379 0.51922 C -0.04393 0.53889 -0.06771 0.55209 -0.09149 0.55903 C -0.11545 0.56551 -0.13924 0.56551 -0.16146 0.55903 C -0.18524 0.55209 -0.20695 0.53542 -0.225 0.5088 C -0.24306 0.48565 -0.25886 0.45556 -0.26684 0.41922 C -0.27691 0.38565 -0.28073 0.33959 -0.28073 0.30255 C -0.28264 0.26621 -0.28073 0.22292 -0.27066 0.18658 C -0.26094 0.15301 -0.24306 0.12639 -0.2191 0.1132 C -0.19497 0.10324 -0.17101 0.11667 -0.15521 0.13959 C -0.14132 0.16273 -0.13125 0.19977 -0.12934 0.2426 C -0.12934 0.28588 -0.13125 0.3257 -0.14132 0.35926 C -0.15139 0.3926 -0.14931 0.39908 -0.18906 0.44236 C -0.225 0.48912 -0.26094 0.47593 -0.28264 0.47871 C -0.30452 0.47871 -0.3224 0.46551 -0.34427 0.45209 C -0.3684 0.43611 -0.3882 0.40602 -0.40226 0.3794 C -0.41615 0.35278 -0.42205 0.31922 -0.43004 0.26621 C -0.43577 0.21297 -0.43577 0.18658 -0.43577 0.14607 C -0.43577 0.10625 -0.43577 0.06621 -0.43577 0.02639 " pathEditMode="relative" rAng="0" ptsTypes="fffffffffffffffffffffff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00" y="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29642" cy="2928934"/>
          </a:xfrm>
        </p:spPr>
        <p:txBody>
          <a:bodyPr>
            <a:normAutofit fontScale="90000"/>
          </a:bodyPr>
          <a:lstStyle/>
          <a:p>
            <a:pPr algn="l"/>
            <a:br>
              <a:rPr lang="ru-RU" sz="33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300" dirty="0">
                <a:solidFill>
                  <a:srgbClr val="FF0000"/>
                </a:solidFill>
                <a:latin typeface="Arial Black" pitchFamily="34" charset="0"/>
              </a:rPr>
              <a:t>Если снег темнеет, тает,</a:t>
            </a:r>
            <a:br>
              <a:rPr lang="ru-RU" sz="33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300" dirty="0">
                <a:solidFill>
                  <a:srgbClr val="FF0000"/>
                </a:solidFill>
                <a:latin typeface="Arial Black" pitchFamily="34" charset="0"/>
              </a:rPr>
              <a:t>И орешник расцветает,</a:t>
            </a:r>
            <a:br>
              <a:rPr lang="ru-RU" sz="33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300" dirty="0">
                <a:solidFill>
                  <a:srgbClr val="FF0000"/>
                </a:solidFill>
                <a:latin typeface="Arial Black" pitchFamily="34" charset="0"/>
              </a:rPr>
              <a:t>И сережки у осины,</a:t>
            </a:r>
            <a:br>
              <a:rPr lang="ru-RU" sz="33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300" dirty="0">
                <a:solidFill>
                  <a:srgbClr val="FF0000"/>
                </a:solidFill>
                <a:latin typeface="Arial Black" pitchFamily="34" charset="0"/>
              </a:rPr>
              <a:t>И плывут по речке льдины,</a:t>
            </a:r>
            <a:br>
              <a:rPr lang="ru-RU" sz="33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300" dirty="0">
                <a:solidFill>
                  <a:srgbClr val="FF0000"/>
                </a:solidFill>
                <a:latin typeface="Arial Black" pitchFamily="34" charset="0"/>
              </a:rPr>
              <a:t>Лес очнулся ото сна —</a:t>
            </a:r>
            <a:br>
              <a:rPr lang="ru-RU" sz="33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300" dirty="0">
                <a:solidFill>
                  <a:srgbClr val="FF0000"/>
                </a:solidFill>
                <a:latin typeface="Arial Black" pitchFamily="34" charset="0"/>
              </a:rPr>
              <a:t>Значит к нам пришла ...</a:t>
            </a:r>
            <a:br>
              <a:rPr lang="ru-RU" dirty="0"/>
            </a:br>
            <a:endParaRPr lang="ru-RU" dirty="0"/>
          </a:p>
        </p:txBody>
      </p:sp>
      <p:pic>
        <p:nvPicPr>
          <p:cNvPr id="15362" name="Picture 2" descr="C:\Users\user\Downloads\1681963642_sneg-top-p-kartinki-vremena-goda-dlya-doshkolnikov-vk-1.jpg"/>
          <p:cNvPicPr>
            <a:picLocks noChangeAspect="1" noChangeArrowheads="1"/>
          </p:cNvPicPr>
          <p:nvPr/>
        </p:nvPicPr>
        <p:blipFill>
          <a:blip r:embed="rId3"/>
          <a:srcRect l="51375" t="49142"/>
          <a:stretch>
            <a:fillRect/>
          </a:stretch>
        </p:blipFill>
        <p:spPr bwMode="auto">
          <a:xfrm>
            <a:off x="285720" y="3143248"/>
            <a:ext cx="4156438" cy="3071833"/>
          </a:xfrm>
          <a:prstGeom prst="rect">
            <a:avLst/>
          </a:prstGeom>
          <a:noFill/>
        </p:spPr>
      </p:pic>
      <p:pic>
        <p:nvPicPr>
          <p:cNvPr id="6" name="Picture 2" descr="C:\Users\user\Downloads\1681963642_sneg-top-p-kartinki-vremena-goda-dlya-doshkolnikov-vk-1.jpg"/>
          <p:cNvPicPr>
            <a:picLocks noChangeAspect="1" noChangeArrowheads="1"/>
          </p:cNvPicPr>
          <p:nvPr/>
        </p:nvPicPr>
        <p:blipFill>
          <a:blip r:embed="rId3"/>
          <a:srcRect l="49867" b="49226"/>
          <a:stretch>
            <a:fillRect/>
          </a:stretch>
        </p:blipFill>
        <p:spPr bwMode="auto">
          <a:xfrm>
            <a:off x="4643438" y="3071810"/>
            <a:ext cx="4333892" cy="3101486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6" y="6858000"/>
            <a:ext cx="1840313" cy="1285884"/>
          </a:xfrm>
          <a:prstGeom prst="rect">
            <a:avLst/>
          </a:prstGeom>
        </p:spPr>
      </p:pic>
      <p:pic>
        <p:nvPicPr>
          <p:cNvPr id="8" name="Picture 5" descr="C:\Users\user\Downloads\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940" b="8582"/>
          <a:stretch>
            <a:fillRect/>
          </a:stretch>
        </p:blipFill>
        <p:spPr bwMode="auto">
          <a:xfrm>
            <a:off x="1000100" y="-1143008"/>
            <a:ext cx="2197995" cy="1143008"/>
          </a:xfrm>
          <a:prstGeom prst="rect">
            <a:avLst/>
          </a:prstGeom>
          <a:noFill/>
        </p:spPr>
      </p:pic>
      <p:pic>
        <p:nvPicPr>
          <p:cNvPr id="9" name="Picture 2" descr="C:\Users\user\Downloads\1670837443_grizly-club-p-zheltaya-strelka-png-50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-0.00782 -0.815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4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0.00798 0.5958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2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2000240"/>
          </a:xfrm>
        </p:spPr>
        <p:txBody>
          <a:bodyPr>
            <a:normAutofit fontScale="90000"/>
          </a:bodyPr>
          <a:lstStyle/>
          <a:p>
            <a:pPr algn="l"/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Зеленеет все, цветет,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Зреет сочный, сладкий плод.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Солнце льет потоки света,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Это время года ...</a:t>
            </a:r>
            <a:br>
              <a:rPr lang="ru-RU" dirty="0"/>
            </a:br>
            <a:endParaRPr lang="ru-RU" dirty="0"/>
          </a:p>
        </p:txBody>
      </p:sp>
      <p:pic>
        <p:nvPicPr>
          <p:cNvPr id="16386" name="Picture 2" descr="C:\Users\user\Downloads\1681963642_sneg-top-p-kartinki-vremena-goda-dlya-doshkolnikov-vk-1.jpg"/>
          <p:cNvPicPr>
            <a:picLocks noChangeAspect="1" noChangeArrowheads="1"/>
          </p:cNvPicPr>
          <p:nvPr/>
        </p:nvPicPr>
        <p:blipFill>
          <a:blip r:embed="rId3"/>
          <a:srcRect t="50000" r="50000"/>
          <a:stretch>
            <a:fillRect/>
          </a:stretch>
        </p:blipFill>
        <p:spPr bwMode="auto">
          <a:xfrm>
            <a:off x="214282" y="3571876"/>
            <a:ext cx="4347362" cy="3071834"/>
          </a:xfrm>
          <a:prstGeom prst="rect">
            <a:avLst/>
          </a:prstGeom>
          <a:noFill/>
        </p:spPr>
      </p:pic>
      <p:pic>
        <p:nvPicPr>
          <p:cNvPr id="6" name="Picture 2" descr="C:\Users\user\Downloads\1681963642_sneg-top-p-kartinki-vremena-goda-dlya-doshkolnikov-vk-1.jpg"/>
          <p:cNvPicPr>
            <a:picLocks noChangeAspect="1" noChangeArrowheads="1"/>
          </p:cNvPicPr>
          <p:nvPr/>
        </p:nvPicPr>
        <p:blipFill>
          <a:blip r:embed="rId3"/>
          <a:srcRect l="51375" t="49142"/>
          <a:stretch>
            <a:fillRect/>
          </a:stretch>
        </p:blipFill>
        <p:spPr bwMode="auto">
          <a:xfrm>
            <a:off x="4714876" y="1928802"/>
            <a:ext cx="4156438" cy="3071833"/>
          </a:xfrm>
          <a:prstGeom prst="rect">
            <a:avLst/>
          </a:prstGeom>
          <a:noFill/>
        </p:spPr>
      </p:pic>
      <p:pic>
        <p:nvPicPr>
          <p:cNvPr id="1027" name="Picture 3" descr="C:\Users\user\Downloads\весе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00330" y="2214554"/>
            <a:ext cx="2500330" cy="1600086"/>
          </a:xfrm>
          <a:prstGeom prst="rect">
            <a:avLst/>
          </a:prstGeom>
          <a:noFill/>
        </p:spPr>
      </p:pic>
      <p:pic>
        <p:nvPicPr>
          <p:cNvPr id="1029" name="Picture 5" descr="C:\Users\user\Downloads\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940" b="8582"/>
          <a:stretch>
            <a:fillRect/>
          </a:stretch>
        </p:blipFill>
        <p:spPr bwMode="auto">
          <a:xfrm>
            <a:off x="-2197995" y="5143512"/>
            <a:ext cx="2197995" cy="1143008"/>
          </a:xfrm>
          <a:prstGeom prst="rect">
            <a:avLst/>
          </a:prstGeom>
          <a:noFill/>
        </p:spPr>
      </p:pic>
      <p:pic>
        <p:nvPicPr>
          <p:cNvPr id="8" name="Picture 2" descr="C:\Users\user\Downloads\1670837443_grizly-club-p-zheltaya-strelka-png-50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663 -0.00254 L 0.38663 -0.002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2.22222E-6 L 0.94306 -0.0210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" y="-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115328" cy="2071678"/>
          </a:xfrm>
        </p:spPr>
        <p:txBody>
          <a:bodyPr>
            <a:noAutofit/>
          </a:bodyPr>
          <a:lstStyle/>
          <a:p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В космосе с хвостом летаю,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Пыль вселенной подметаю.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Как метла, мой длинный хвост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Проведет уборку звезд.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7410" name="Picture 2" descr="C:\Users\user\Downloads\1673461174_gas-kvas-com-p-risunok-kometa-detskii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876"/>
            <a:ext cx="4884166" cy="2975197"/>
          </a:xfrm>
          <a:prstGeom prst="rect">
            <a:avLst/>
          </a:prstGeom>
          <a:noFill/>
        </p:spPr>
      </p:pic>
      <p:pic>
        <p:nvPicPr>
          <p:cNvPr id="17411" name="Picture 3" descr="C:\Users\user\Downloads\23969899_dcd524fbcb97ae668b6f69d91c9b2442_8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2214554"/>
            <a:ext cx="3457580" cy="3457580"/>
          </a:xfrm>
          <a:prstGeom prst="rect">
            <a:avLst/>
          </a:prstGeom>
          <a:noFill/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D7A90BAA-03B3-2DA5-FA0D-8ACFBD551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5329" b="98461" l="3203" r="96914">
                        <a14:foregroundMark x1="46523" y1="5329" x2="46523" y2="5329"/>
                        <a14:foregroundMark x1="39375" y1="7105" x2="39375" y2="7105"/>
                        <a14:foregroundMark x1="11406" y1="70811" x2="11406" y2="70811"/>
                        <a14:foregroundMark x1="7266" y1="48431" x2="16367" y2="67259"/>
                        <a14:foregroundMark x1="16367" y1="67259" x2="18633" y2="82771"/>
                        <a14:foregroundMark x1="18633" y1="82771" x2="16953" y2="87981"/>
                        <a14:foregroundMark x1="92305" y1="51924" x2="86406" y2="66903"/>
                        <a14:foregroundMark x1="86406" y1="66903" x2="86523" y2="69745"/>
                        <a14:foregroundMark x1="88125" y1="93250" x2="79102" y2="83067"/>
                        <a14:foregroundMark x1="79102" y1="83067" x2="79102" y2="82356"/>
                        <a14:foregroundMark x1="3320" y1="48076" x2="3320" y2="48076"/>
                        <a14:foregroundMark x1="3320" y1="72232" x2="3320" y2="72232"/>
                        <a14:foregroundMark x1="15352" y1="98461" x2="15352" y2="98461"/>
                        <a14:foregroundMark x1="94609" y1="47365" x2="94609" y2="47365"/>
                        <a14:foregroundMark x1="96914" y1="70811" x2="96914" y2="7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285728"/>
            <a:ext cx="2038364" cy="13448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E48FF8-703A-C22C-3C84-F6CAAF6C60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33" b="90000" l="10000" r="90000">
                        <a14:foregroundMark x1="43556" y1="9000" x2="55333" y2="9000"/>
                        <a14:foregroundMark x1="34889" y1="44333" x2="41556" y2="38833"/>
                        <a14:foregroundMark x1="41556" y1="38833" x2="45333" y2="39000"/>
                        <a14:foregroundMark x1="53556" y1="38000" x2="59333" y2="37667"/>
                        <a14:foregroundMark x1="59333" y1="37667" x2="64444" y2="42833"/>
                        <a14:foregroundMark x1="64444" y1="42833" x2="65111" y2="44167"/>
                        <a14:foregroundMark x1="54444" y1="24167" x2="53889" y2="34833"/>
                        <a14:foregroundMark x1="45556" y1="25167" x2="45556" y2="35333"/>
                        <a14:foregroundMark x1="45556" y1="3333" x2="40444" y2="6833"/>
                        <a14:foregroundMark x1="40444" y1="6833" x2="39889" y2="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67" b="12661"/>
          <a:stretch/>
        </p:blipFill>
        <p:spPr>
          <a:xfrm>
            <a:off x="9144000" y="5357802"/>
            <a:ext cx="1474902" cy="1500198"/>
          </a:xfrm>
          <a:prstGeom prst="rect">
            <a:avLst/>
          </a:prstGeom>
        </p:spPr>
      </p:pic>
      <p:pic>
        <p:nvPicPr>
          <p:cNvPr id="8" name="Picture 2" descr="C:\Users\user\Downloads\1670837443_grizly-club-p-zheltaya-strelka-png-50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02 0.22385 C -0.05747 0.24954 -0.02292 0.2757 -0.00764 0.30857 C 0.00764 0.34445 0.01562 0.38727 0.02309 0.42986 C 0.03107 0.47246 0.02309 0.50811 0.01562 0.54723 C 0.00764 0.5838 -0.00365 0.62315 -0.0309 0.65533 C -0.05347 0.6882 -0.09202 0.71459 -0.13386 0.73449 C -0.1724 0.75371 -0.2184 0.76667 -0.26424 0.77385 C -0.31007 0.78033 -0.3559 0.78033 -0.39861 0.77385 C -0.44445 0.76667 -0.48629 0.75047 -0.52083 0.72431 C -0.55538 0.70162 -0.58611 0.67199 -0.60139 0.63611 C -0.62066 0.60324 -0.62795 0.55764 -0.62795 0.5213 C -0.63195 0.48565 -0.62795 0.44283 -0.60868 0.40695 C -0.59011 0.37408 -0.55538 0.34769 -0.50955 0.33473 C -0.46302 0.32523 -0.41719 0.3382 -0.38663 0.36111 C -0.3599 0.3838 -0.34063 0.42014 -0.33663 0.46227 C -0.33663 0.50463 -0.34063 0.54398 -0.3599 0.57709 C -0.37934 0.60996 -0.37535 0.61621 -0.45174 0.65903 C -0.52083 0.70486 -0.59011 0.69213 -0.63195 0.69445 C -0.67379 0.69445 -0.70833 0.68172 -0.75035 0.66852 C -0.79688 0.65255 -0.83472 0.62315 -0.86198 0.59676 C -0.88854 0.57084 -0.89983 0.53773 -0.91511 0.48565 C -0.92639 0.43334 -0.92639 0.40695 -0.92639 0.36713 C -0.92639 0.32801 -0.92639 0.28866 -0.92639 0.24954 " pathEditMode="relative" rAng="0" ptsTypes="fffffffffffffffffffffff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2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type="title"/>
          </p:nvPr>
        </p:nvSpPr>
        <p:spPr>
          <a:xfrm>
            <a:off x="500034" y="0"/>
            <a:ext cx="8643966" cy="242886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Солнце в небе высоко,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И до ночи далеко,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Коротка деревьев тень.</a:t>
            </a:r>
            <a:br>
              <a:rPr lang="ru-RU" sz="32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Что за время суток?</a:t>
            </a:r>
          </a:p>
        </p:txBody>
      </p:sp>
      <p:pic>
        <p:nvPicPr>
          <p:cNvPr id="18434" name="Picture 2" descr="C:\Users\user\Downloads\52d125cfb4aa81b34bdf6875c20bbae4.jpg"/>
          <p:cNvPicPr>
            <a:picLocks noChangeAspect="1" noChangeArrowheads="1"/>
          </p:cNvPicPr>
          <p:nvPr/>
        </p:nvPicPr>
        <p:blipFill>
          <a:blip r:embed="rId3"/>
          <a:srcRect l="9946" t="57728" r="59653" b="7591"/>
          <a:stretch>
            <a:fillRect/>
          </a:stretch>
        </p:blipFill>
        <p:spPr bwMode="auto">
          <a:xfrm>
            <a:off x="5643570" y="2143116"/>
            <a:ext cx="3071834" cy="2234062"/>
          </a:xfrm>
          <a:prstGeom prst="rect">
            <a:avLst/>
          </a:prstGeom>
          <a:noFill/>
        </p:spPr>
      </p:pic>
      <p:pic>
        <p:nvPicPr>
          <p:cNvPr id="7" name="Picture 2" descr="C:\Users\user\Downloads\52d125cfb4aa81b34bdf6875c20bbae4.jpg"/>
          <p:cNvPicPr>
            <a:picLocks noChangeAspect="1" noChangeArrowheads="1"/>
          </p:cNvPicPr>
          <p:nvPr/>
        </p:nvPicPr>
        <p:blipFill>
          <a:blip r:embed="rId3"/>
          <a:srcRect l="59693" t="57728" r="9946" b="7591"/>
          <a:stretch>
            <a:fillRect/>
          </a:stretch>
        </p:blipFill>
        <p:spPr bwMode="auto">
          <a:xfrm>
            <a:off x="500034" y="2143116"/>
            <a:ext cx="3041075" cy="2214578"/>
          </a:xfrm>
          <a:prstGeom prst="rect">
            <a:avLst/>
          </a:prstGeom>
          <a:noFill/>
        </p:spPr>
      </p:pic>
      <p:pic>
        <p:nvPicPr>
          <p:cNvPr id="18435" name="Picture 3" descr="C:\Users\user\Downloads\52d125cfb4aa81b34bdf6875c20bbae4.jpg"/>
          <p:cNvPicPr>
            <a:picLocks noChangeAspect="1" noChangeArrowheads="1"/>
          </p:cNvPicPr>
          <p:nvPr/>
        </p:nvPicPr>
        <p:blipFill>
          <a:blip r:embed="rId3"/>
          <a:srcRect l="9946" t="20157" r="59513" b="45288"/>
          <a:stretch>
            <a:fillRect/>
          </a:stretch>
        </p:blipFill>
        <p:spPr bwMode="auto">
          <a:xfrm>
            <a:off x="3071802" y="4429132"/>
            <a:ext cx="3071834" cy="2215749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E48FF8-703A-C22C-3C84-F6CAAF6C60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33" b="90000" l="10000" r="90000">
                        <a14:foregroundMark x1="43556" y1="9000" x2="55333" y2="9000"/>
                        <a14:foregroundMark x1="34889" y1="44333" x2="41556" y2="38833"/>
                        <a14:foregroundMark x1="41556" y1="38833" x2="45333" y2="39000"/>
                        <a14:foregroundMark x1="53556" y1="38000" x2="59333" y2="37667"/>
                        <a14:foregroundMark x1="59333" y1="37667" x2="64444" y2="42833"/>
                        <a14:foregroundMark x1="64444" y1="42833" x2="65111" y2="44167"/>
                        <a14:foregroundMark x1="54444" y1="24167" x2="53889" y2="34833"/>
                        <a14:foregroundMark x1="45556" y1="25167" x2="45556" y2="35333"/>
                        <a14:foregroundMark x1="45556" y1="3333" x2="40444" y2="6833"/>
                        <a14:foregroundMark x1="40444" y1="6833" x2="39889" y2="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67" b="12661"/>
          <a:stretch/>
        </p:blipFill>
        <p:spPr>
          <a:xfrm>
            <a:off x="-1357354" y="4429132"/>
            <a:ext cx="1357354" cy="13806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5521741"/>
            <a:ext cx="1542197" cy="13362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000372"/>
            <a:ext cx="1840313" cy="1285884"/>
          </a:xfrm>
          <a:prstGeom prst="rect">
            <a:avLst/>
          </a:prstGeom>
        </p:spPr>
      </p:pic>
      <p:pic>
        <p:nvPicPr>
          <p:cNvPr id="11" name="Picture 2" descr="C:\Users\user\Downloads\1670837443_grizly-club-p-zheltaya-strelka-png-50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4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6 L -0.85989 -0.0141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833 -0.02245 C -0.11024 -0.03796 -0.11198 -0.05347 -0.11371 -0.075 C -0.11545 -0.09653 -0.11545 -0.13079 -0.11892 -0.15231 C -0.12239 -0.17384 -0.12951 -0.19213 -0.13472 -0.20486 C -0.13993 -0.21759 -0.14045 -0.21829 -0.15052 -0.2294 C -0.16059 -0.24051 -0.17639 -0.25926 -0.19531 -0.27153 C -0.21424 -0.2838 -0.24358 -0.2963 -0.26371 -0.30324 C -0.28385 -0.31019 -0.29132 -0.31134 -0.31632 -0.31366 C -0.34132 -0.31597 -0.38924 -0.31667 -0.41371 -0.31713 C -0.43819 -0.31759 -0.44792 -0.31991 -0.46371 -0.31713 C -0.47951 -0.31435 -0.49479 -0.30625 -0.50833 -0.29977 C -0.52187 -0.29329 -0.53125 -0.29097 -0.54531 -0.2787 C -0.55937 -0.26644 -0.58125 -0.24583 -0.59271 -0.22593 C -0.60417 -0.20602 -0.60799 -0.17801 -0.61371 -0.15926 C -0.61944 -0.14051 -0.6243 -0.12639 -0.62691 -0.11366 C -0.62951 -0.10093 -0.6309 -0.09329 -0.62951 -0.08218 C -0.62812 -0.07106 -0.62378 -0.06111 -0.61892 -0.04699 C -0.61406 -0.03287 -0.60972 -0.00903 -0.60052 0.00208 C -0.59132 0.01319 -0.57552 0.025 -0.56371 0.01968 C -0.55191 0.01435 -0.53472 -0.01597 -0.52951 -0.0294 C -0.5243 -0.04282 -0.5283 -0.05208 -0.53212 -0.06111 " pathEditMode="relative" ptsTypes="aaaaaaaaaaaaaaaaaaa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2000240"/>
          </a:xfrm>
        </p:spPr>
        <p:txBody>
          <a:bodyPr>
            <a:normAutofit/>
          </a:bodyPr>
          <a:lstStyle/>
          <a:p>
            <a:r>
              <a:rPr lang="ru-RU" sz="3000" dirty="0">
                <a:solidFill>
                  <a:srgbClr val="FF0000"/>
                </a:solidFill>
                <a:latin typeface="Arial Black" pitchFamily="34" charset="0"/>
              </a:rPr>
              <a:t>День прошел. Садится солнце.</a:t>
            </a:r>
            <a:br>
              <a:rPr lang="ru-RU" sz="30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000" dirty="0">
                <a:solidFill>
                  <a:srgbClr val="FF0000"/>
                </a:solidFill>
                <a:latin typeface="Arial Black" pitchFamily="34" charset="0"/>
              </a:rPr>
              <a:t>Сумрак медленно крадется.</a:t>
            </a:r>
            <a:br>
              <a:rPr lang="ru-RU" sz="30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000" dirty="0">
                <a:solidFill>
                  <a:srgbClr val="FF0000"/>
                </a:solidFill>
                <a:latin typeface="Arial Black" pitchFamily="34" charset="0"/>
              </a:rPr>
              <a:t>Зажигайте лампы, свечи —</a:t>
            </a:r>
            <a:br>
              <a:rPr lang="ru-RU" sz="30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000" dirty="0">
                <a:solidFill>
                  <a:srgbClr val="FF0000"/>
                </a:solidFill>
                <a:latin typeface="Arial Black" pitchFamily="34" charset="0"/>
              </a:rPr>
              <a:t>Наступает темный...</a:t>
            </a:r>
          </a:p>
        </p:txBody>
      </p:sp>
      <p:pic>
        <p:nvPicPr>
          <p:cNvPr id="19458" name="Picture 2" descr="C:\Users\user\Downloads\0cd6700c59c19696aa74e4cbb77c870c75.jpg"/>
          <p:cNvPicPr>
            <a:picLocks noChangeAspect="1" noChangeArrowheads="1"/>
          </p:cNvPicPr>
          <p:nvPr/>
        </p:nvPicPr>
        <p:blipFill>
          <a:blip r:embed="rId3"/>
          <a:srcRect l="51544" t="10726" r="8076" b="51033"/>
          <a:stretch>
            <a:fillRect/>
          </a:stretch>
        </p:blipFill>
        <p:spPr bwMode="auto">
          <a:xfrm>
            <a:off x="642910" y="2357430"/>
            <a:ext cx="2786082" cy="1982405"/>
          </a:xfrm>
          <a:prstGeom prst="rect">
            <a:avLst/>
          </a:prstGeom>
          <a:noFill/>
        </p:spPr>
      </p:pic>
      <p:pic>
        <p:nvPicPr>
          <p:cNvPr id="7" name="Picture 2" descr="C:\Users\user\Downloads\0cd6700c59c19696aa74e4cbb77c870c75.jpg"/>
          <p:cNvPicPr>
            <a:picLocks noChangeAspect="1" noChangeArrowheads="1"/>
          </p:cNvPicPr>
          <p:nvPr/>
        </p:nvPicPr>
        <p:blipFill>
          <a:blip r:embed="rId3"/>
          <a:srcRect l="8058" t="9692" r="50993" b="51309"/>
          <a:stretch>
            <a:fillRect/>
          </a:stretch>
        </p:blipFill>
        <p:spPr bwMode="auto">
          <a:xfrm>
            <a:off x="5357818" y="2285992"/>
            <a:ext cx="2786082" cy="1993581"/>
          </a:xfrm>
          <a:prstGeom prst="rect">
            <a:avLst/>
          </a:prstGeom>
          <a:noFill/>
        </p:spPr>
      </p:pic>
      <p:pic>
        <p:nvPicPr>
          <p:cNvPr id="8" name="Picture 2" descr="C:\Users\user\Downloads\0cd6700c59c19696aa74e4cbb77c870c75.jpg"/>
          <p:cNvPicPr>
            <a:picLocks noChangeAspect="1" noChangeArrowheads="1"/>
          </p:cNvPicPr>
          <p:nvPr/>
        </p:nvPicPr>
        <p:blipFill>
          <a:blip r:embed="rId3"/>
          <a:srcRect l="8058" t="50620" r="50786" b="10725"/>
          <a:stretch>
            <a:fillRect/>
          </a:stretch>
        </p:blipFill>
        <p:spPr bwMode="auto">
          <a:xfrm>
            <a:off x="642910" y="4429132"/>
            <a:ext cx="2786082" cy="1966026"/>
          </a:xfrm>
          <a:prstGeom prst="rect">
            <a:avLst/>
          </a:prstGeom>
          <a:noFill/>
        </p:spPr>
      </p:pic>
      <p:pic>
        <p:nvPicPr>
          <p:cNvPr id="9" name="Picture 2" descr="C:\Users\user\Downloads\0cd6700c59c19696aa74e4cbb77c870c75.jpg"/>
          <p:cNvPicPr>
            <a:picLocks noChangeAspect="1" noChangeArrowheads="1"/>
          </p:cNvPicPr>
          <p:nvPr/>
        </p:nvPicPr>
        <p:blipFill>
          <a:blip r:embed="rId3"/>
          <a:srcRect l="51130" t="50483" r="8076" b="10725"/>
          <a:stretch>
            <a:fillRect/>
          </a:stretch>
        </p:blipFill>
        <p:spPr bwMode="auto">
          <a:xfrm>
            <a:off x="5357818" y="4357694"/>
            <a:ext cx="2786082" cy="1990564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E48FF8-703A-C22C-3C84-F6CAAF6C60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33" b="90000" l="10000" r="90000">
                        <a14:foregroundMark x1="43556" y1="9000" x2="55333" y2="9000"/>
                        <a14:foregroundMark x1="34889" y1="44333" x2="41556" y2="38833"/>
                        <a14:foregroundMark x1="41556" y1="38833" x2="45333" y2="39000"/>
                        <a14:foregroundMark x1="53556" y1="38000" x2="59333" y2="37667"/>
                        <a14:foregroundMark x1="59333" y1="37667" x2="64444" y2="42833"/>
                        <a14:foregroundMark x1="64444" y1="42833" x2="65111" y2="44167"/>
                        <a14:foregroundMark x1="54444" y1="24167" x2="53889" y2="34833"/>
                        <a14:foregroundMark x1="45556" y1="25167" x2="45556" y2="35333"/>
                        <a14:foregroundMark x1="45556" y1="3333" x2="40444" y2="6833"/>
                        <a14:foregroundMark x1="40444" y1="6833" x2="39889" y2="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67" b="12661"/>
          <a:stretch/>
        </p:blipFill>
        <p:spPr>
          <a:xfrm>
            <a:off x="1285852" y="-1307971"/>
            <a:ext cx="1285916" cy="13079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8" y="-1336259"/>
            <a:ext cx="1542197" cy="13362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222" y="3000372"/>
            <a:ext cx="1542197" cy="133625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5143512"/>
            <a:ext cx="1840313" cy="1285884"/>
          </a:xfrm>
          <a:prstGeom prst="rect">
            <a:avLst/>
          </a:prstGeom>
        </p:spPr>
      </p:pic>
      <p:pic>
        <p:nvPicPr>
          <p:cNvPr id="14" name="Picture 2" descr="C:\Users\user\Downloads\1670837443_grizly-club-p-zheltaya-strelka-png-50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8148E-6 L 0.00799 0.46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2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7037E-6 L 0.00382 0.450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26 0.03866 L -0.31614 0.32199 " pathEditMode="relative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111 -0.01574 C -0.11441 -0.03264 -0.11719 -0.03333 -0.12413 -0.04722 C -0.12535 -0.05602 -0.12795 -0.08171 -0.13212 -0.08935 C -0.13472 -0.09398 -0.13715 -0.09907 -0.13993 -0.10347 C -0.14149 -0.10602 -0.14375 -0.10787 -0.14531 -0.11042 C -0.15538 -0.12685 -0.16163 -0.13843 -0.17691 -0.1456 C -0.19705 -0.14421 -0.21996 -0.15208 -0.23733 -0.13843 C -0.23993 -0.13634 -0.26007 -0.10486 -0.26111 -0.10347 C -0.26285 -0.10116 -0.26632 -0.0963 -0.26632 -0.0963 C -0.275 -0.06181 -0.26024 -0.11505 -0.27691 -0.07523 C -0.2809 -0.06551 -0.28212 -0.05417 -0.28472 -0.04375 C -0.28576 -0.03981 -0.28871 -0.03704 -0.28993 -0.03333 C -0.29618 -0.01481 -0.29392 -0.00764 -0.30833 0.00185 C -0.31076 0.00347 -0.31371 0.00417 -0.31632 0.00532 C -0.33646 0.00417 -0.35729 0.0081 -0.37691 0.00185 C -0.3842 -0.00046 -0.3875 -0.01227 -0.39288 -0.01921 C -0.39531 -0.02269 -0.40069 -0.02963 -0.40069 -0.02963 C -0.40642 -0.0537 -0.39826 -0.02755 -0.41128 -0.04722 C -0.41545 -0.05347 -0.41701 -0.0625 -0.4217 -0.06829 C -0.42344 -0.0706 -0.42535 -0.07292 -0.42708 -0.07523 C -0.43264 -0.10532 -0.43906 -0.11412 -0.45833 -0.13148 C -0.46667 -0.13889 -0.47795 -0.13773 -0.48733 -0.1419 C -0.50364 -0.16343 -0.5434 -0.15116 -0.56371 -0.14907 C -0.56892 -0.14792 -0.57448 -0.14815 -0.57951 -0.1456 C -0.58177 -0.14444 -0.58264 -0.14005 -0.58472 -0.13843 C -0.58715 -0.13657 -0.5901 -0.13611 -0.59271 -0.13495 C -0.59792 -0.13032 -0.60312 -0.12546 -0.60833 -0.12083 C -0.6309 -0.10046 -0.59722 -0.11782 -0.62153 -0.10694 C -0.62535 -0.09931 -0.6309 -0.09352 -0.63472 -0.08588 C -0.63628 -0.08287 -0.63594 -0.07847 -0.63733 -0.07523 C -0.6408 -0.06736 -0.64653 -0.06157 -0.65052 -0.05417 C -0.65451 -0.03843 -0.66215 -0.02593 -0.66892 -0.01227 C -0.6717 -0.00671 -0.67674 -0.0037 -0.67951 0.00185 C -0.68437 0.01181 -0.6842 0.01435 -0.69271 0.01944 C -0.70885 0.02894 -0.72812 0.0331 -0.74531 0.03704 C -0.77153 0.03588 -0.79792 0.03657 -0.82413 0.03333 C -0.82726 0.03287 -0.82899 0.02755 -0.83212 0.02639 C -0.84236 0.02269 -0.86371 0.01944 -0.86371 0.01944 C -0.87812 0.00648 -0.88177 0.0037 -0.89792 -0.00162 C -0.90642 -0.01019 -0.91163 -0.01829 -0.92153 -0.02269 C -0.92569 -0.03356 -0.93073 -0.04329 -0.93472 -0.05417 " pathEditMode="relative" ptsTypes="ffffffffffffffffffffffffffffffffffffffff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214291"/>
            <a:ext cx="6215106" cy="278608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Прибор этот верно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Дорогу подскажет,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 Магнитная стрелка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 На север укажет. 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5" name="Picture 8" descr="C:\Users\user\Downloads\1677130761_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7527" t="11111" r="13978" b="7168"/>
          <a:stretch>
            <a:fillRect/>
          </a:stretch>
        </p:blipFill>
        <p:spPr bwMode="auto">
          <a:xfrm>
            <a:off x="857224" y="3429000"/>
            <a:ext cx="3293668" cy="2571768"/>
          </a:xfrm>
          <a:prstGeom prst="rect">
            <a:avLst/>
          </a:prstGeom>
          <a:noFill/>
        </p:spPr>
      </p:pic>
      <p:pic>
        <p:nvPicPr>
          <p:cNvPr id="4098" name="Picture 2" descr="C:\Users\user\Downloads\kisspng-ship-s-wheel-clip-art-high-resolution-pirate-png-clipart-5ab18e0bdbe337.7631342415215856759007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 l="21770" r="21474"/>
          <a:stretch>
            <a:fillRect/>
          </a:stretch>
        </p:blipFill>
        <p:spPr bwMode="auto">
          <a:xfrm>
            <a:off x="4786314" y="3000372"/>
            <a:ext cx="3214710" cy="3272612"/>
          </a:xfrm>
          <a:prstGeom prst="rect">
            <a:avLst/>
          </a:prstGeom>
          <a:noFill/>
        </p:spPr>
      </p:pic>
      <p:pic>
        <p:nvPicPr>
          <p:cNvPr id="9" name="Объект 4">
            <a:extLst>
              <a:ext uri="{FF2B5EF4-FFF2-40B4-BE49-F238E27FC236}">
                <a16:creationId xmlns:a16="http://schemas.microsoft.com/office/drawing/2014/main" id="{D7A90BAA-03B3-2DA5-FA0D-8ACFBD551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5329" b="98461" l="3203" r="96914">
                        <a14:foregroundMark x1="46523" y1="5329" x2="46523" y2="5329"/>
                        <a14:foregroundMark x1="39375" y1="7105" x2="39375" y2="7105"/>
                        <a14:foregroundMark x1="11406" y1="70811" x2="11406" y2="70811"/>
                        <a14:foregroundMark x1="7266" y1="48431" x2="16367" y2="67259"/>
                        <a14:foregroundMark x1="16367" y1="67259" x2="18633" y2="82771"/>
                        <a14:foregroundMark x1="18633" y1="82771" x2="16953" y2="87981"/>
                        <a14:foregroundMark x1="92305" y1="51924" x2="86406" y2="66903"/>
                        <a14:foregroundMark x1="86406" y1="66903" x2="86523" y2="69745"/>
                        <a14:foregroundMark x1="88125" y1="93250" x2="79102" y2="83067"/>
                        <a14:foregroundMark x1="79102" y1="83067" x2="79102" y2="82356"/>
                        <a14:foregroundMark x1="3320" y1="48076" x2="3320" y2="48076"/>
                        <a14:foregroundMark x1="3320" y1="72232" x2="3320" y2="72232"/>
                        <a14:foregroundMark x1="15352" y1="98461" x2="15352" y2="98461"/>
                        <a14:foregroundMark x1="94609" y1="47365" x2="94609" y2="47365"/>
                        <a14:foregroundMark x1="96914" y1="70811" x2="96914" y2="7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364" y="3929066"/>
            <a:ext cx="2038364" cy="134484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E48FF8-703A-C22C-3C84-F6CAAF6C60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33" b="90000" l="10000" r="90000">
                        <a14:foregroundMark x1="43556" y1="9000" x2="55333" y2="9000"/>
                        <a14:foregroundMark x1="34889" y1="44333" x2="41556" y2="38833"/>
                        <a14:foregroundMark x1="41556" y1="38833" x2="45333" y2="39000"/>
                        <a14:foregroundMark x1="53556" y1="38000" x2="59333" y2="37667"/>
                        <a14:foregroundMark x1="59333" y1="37667" x2="64444" y2="42833"/>
                        <a14:foregroundMark x1="64444" y1="42833" x2="65111" y2="44167"/>
                        <a14:foregroundMark x1="54444" y1="24167" x2="53889" y2="34833"/>
                        <a14:foregroundMark x1="45556" y1="25167" x2="45556" y2="35333"/>
                        <a14:foregroundMark x1="45556" y1="3333" x2="40444" y2="6833"/>
                        <a14:foregroundMark x1="40444" y1="6833" x2="39889" y2="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67" b="12661"/>
          <a:stretch/>
        </p:blipFill>
        <p:spPr>
          <a:xfrm>
            <a:off x="9144000" y="5357802"/>
            <a:ext cx="1474902" cy="1500198"/>
          </a:xfrm>
          <a:prstGeom prst="rect">
            <a:avLst/>
          </a:prstGeom>
        </p:spPr>
      </p:pic>
      <p:pic>
        <p:nvPicPr>
          <p:cNvPr id="1026" name="Picture 2" descr="C:\Users\user\Downloads\1670837443_grizly-club-p-zheltaya-strelka-png-5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2.22222E-6 C 0.12709 -0.07801 0.25435 -0.15602 0.279 -0.2 C 0.30365 -0.24398 0.1606 -0.2287 0.1474 -0.26319 C 0.13421 -0.29768 0.17466 -0.39236 0.20001 -0.40694 C 0.22535 -0.42153 0.27553 -0.36875 0.30001 -0.35069 C 0.32449 -0.33264 0.33768 -0.31273 0.3474 -0.29815 C 0.35712 -0.28356 0.36303 -0.2743 0.35782 -0.26319 C 0.35261 -0.25208 0.32362 -0.23495 0.3158 -0.23148 " pathEditMode="relative" ptsTypes="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user\Downloads\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2918"/>
            <a:ext cx="9144407" cy="5643578"/>
          </a:xfrm>
          <a:prstGeom prst="rect">
            <a:avLst/>
          </a:prstGeom>
          <a:noFill/>
        </p:spPr>
      </p:pic>
      <p:pic>
        <p:nvPicPr>
          <p:cNvPr id="2052" name="Picture 4" descr="C:\Users\user\Downloads\77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4000500"/>
            <a:ext cx="2857500" cy="2857500"/>
          </a:xfrm>
          <a:prstGeom prst="rect">
            <a:avLst/>
          </a:prstGeom>
          <a:noFill/>
        </p:spPr>
      </p:pic>
      <p:pic>
        <p:nvPicPr>
          <p:cNvPr id="8" name="Picture 4" descr="C:\Users\user\Downloads\77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857500" cy="2857500"/>
          </a:xfrm>
          <a:prstGeom prst="rect">
            <a:avLst/>
          </a:prstGeom>
          <a:noFill/>
        </p:spPr>
      </p:pic>
      <p:pic>
        <p:nvPicPr>
          <p:cNvPr id="2053" name="Picture 5" descr="C:\Users\user\Downloads\щш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6124575"/>
            <a:ext cx="7010400" cy="733425"/>
          </a:xfrm>
          <a:prstGeom prst="rect">
            <a:avLst/>
          </a:prstGeom>
          <a:noFill/>
        </p:spPr>
      </p:pic>
      <p:pic>
        <p:nvPicPr>
          <p:cNvPr id="2055" name="Picture 7" descr="C:\Users\user\Downloads\28b331b0105f2e11abc05c27e2f0798e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376"/>
          <a:stretch>
            <a:fillRect/>
          </a:stretch>
        </p:blipFill>
        <p:spPr bwMode="auto">
          <a:xfrm>
            <a:off x="4381500" y="0"/>
            <a:ext cx="4762500" cy="34527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207170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Сверху полюс,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снизу полюс.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 Посредине жаркий пояс.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029" name="Picture 5" descr="C:\Users\user\Downloads\1675958265_papik-pro-p-ekvator-risunok-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71" r="13110"/>
          <a:stretch>
            <a:fillRect/>
          </a:stretch>
        </p:blipFill>
        <p:spPr bwMode="auto">
          <a:xfrm>
            <a:off x="785786" y="2714620"/>
            <a:ext cx="3571900" cy="3514744"/>
          </a:xfrm>
          <a:prstGeom prst="rect">
            <a:avLst/>
          </a:prstGeom>
          <a:noFill/>
        </p:spPr>
      </p:pic>
      <p:pic>
        <p:nvPicPr>
          <p:cNvPr id="10" name="Picture 4" descr="C:\Users\user\Downloads\2230cf277b79ef214456614f1bcb49635727fddco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457" t="9755" r="5828" b="13967"/>
          <a:stretch>
            <a:fillRect/>
          </a:stretch>
        </p:blipFill>
        <p:spPr bwMode="auto">
          <a:xfrm>
            <a:off x="4714876" y="2714620"/>
            <a:ext cx="3571900" cy="3571902"/>
          </a:xfrm>
          <a:prstGeom prst="rect">
            <a:avLst/>
          </a:prstGeom>
          <a:noFill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0313" y="571480"/>
            <a:ext cx="1840313" cy="128588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2071678"/>
            <a:ext cx="1542197" cy="1336259"/>
          </a:xfrm>
          <a:prstGeom prst="rect">
            <a:avLst/>
          </a:prstGeom>
        </p:spPr>
      </p:pic>
      <p:pic>
        <p:nvPicPr>
          <p:cNvPr id="8" name="Picture 2" descr="C:\Users\user\Downloads\1670837443_grizly-club-p-zheltaya-strelka-png-5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C 0.00885 -0.02384 0.03958 -0.04745 0.05017 -0.04745 C 0.11805 -0.04745 0.18785 0.32523 0.18785 0.69792 C 0.18785 0.50996 0.22274 0.32523 0.25538 0.32523 C 0.29045 0.32523 0.32378 0.51297 0.32378 0.69792 C 0.32378 0.6051 0.34132 0.50996 0.35868 0.50996 C 0.37621 0.50996 0.39375 0.60255 0.39375 0.69792 C 0.39375 0.65023 0.40243 0.6051 0.41111 0.6051 C 0.41979 0.6051 0.42865 0.65278 0.42865 0.69792 C 0.42865 0.67408 0.43316 0.65023 0.43733 0.65023 C 0.43958 0.65023 0.44601 0.67408 0.44601 0.69792 C 0.44601 0.68588 0.44844 0.67408 0.45069 0.67408 C 0.45069 0.67709 0.45521 0.68588 0.45521 0.69792 C 0.45521 0.69167 0.45521 0.68588 0.45746 0.68588 C 0.45746 0.68889 0.45972 0.69213 0.45972 0.69792 C 0.45972 0.69468 0.45972 0.69167 0.45972 0.68889 C 0.46198 0.68889 0.46198 0.69213 0.46198 0.69514 C 0.46424 0.69514 0.46424 0.69213 0.46424 0.68889 C 0.46667 0.68889 0.46667 0.69213 0.46667 0.69514 " pathEditMode="relative" rAng="0" ptsTypes="fffffffffffffffffff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00" y="3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7972452" cy="2439982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Лишь в стране большой, зелёной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 Кенгуру живёт смышлёный.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 Он своих детей не бросит,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Он с собой их в сумке носит.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5122" name="Picture 2" descr="C:\Users\user\Downloads\1646145556_24-kartinkin-net-p-materiki-kartinki-2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3D56"/>
              </a:clrFrom>
              <a:clrTo>
                <a:srgbClr val="003D56">
                  <a:alpha val="0"/>
                </a:srgbClr>
              </a:clrTo>
            </a:clrChange>
          </a:blip>
          <a:srcRect l="25815" t="62234" r="49099" b="1240"/>
          <a:stretch>
            <a:fillRect/>
          </a:stretch>
        </p:blipFill>
        <p:spPr bwMode="auto">
          <a:xfrm>
            <a:off x="857224" y="2643181"/>
            <a:ext cx="3714776" cy="3786215"/>
          </a:xfrm>
          <a:prstGeom prst="rect">
            <a:avLst/>
          </a:prstGeom>
          <a:noFill/>
        </p:spPr>
      </p:pic>
      <p:pic>
        <p:nvPicPr>
          <p:cNvPr id="7" name="Picture 2" descr="C:\Users\user\Downloads\1646145556_24-kartinkin-net-p-materiki-kartinki-2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1415A"/>
              </a:clrFrom>
              <a:clrTo>
                <a:srgbClr val="01415A">
                  <a:alpha val="0"/>
                </a:srgbClr>
              </a:clrTo>
            </a:clrChange>
          </a:blip>
          <a:srcRect l="72109" t="62048" r="2091" b="979"/>
          <a:stretch>
            <a:fillRect/>
          </a:stretch>
        </p:blipFill>
        <p:spPr bwMode="auto">
          <a:xfrm>
            <a:off x="4857752" y="2500306"/>
            <a:ext cx="3916718" cy="3929090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5521741"/>
            <a:ext cx="1542197" cy="13362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643314"/>
            <a:ext cx="1840313" cy="1285884"/>
          </a:xfrm>
          <a:prstGeom prst="rect">
            <a:avLst/>
          </a:prstGeom>
        </p:spPr>
      </p:pic>
      <p:pic>
        <p:nvPicPr>
          <p:cNvPr id="9" name="Picture 2" descr="C:\Users\user\Downloads\1670837443_grizly-club-p-zheltaya-strelka-png-5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6 L -0.78889 -0.014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00" y="-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40787 C -0.00955 -0.42917 -0.04288 -0.45046 -0.05451 -0.45046 C -0.1283 -0.45046 -0.20399 -0.11481 -0.20399 0.22153 C -0.20399 0.05162 -0.24184 -0.11481 -0.2776 -0.11481 C -0.31562 -0.11481 -0.35156 0.05463 -0.35156 0.22153 C -0.35156 0.13773 -0.37031 0.05162 -0.38924 0.05162 C -0.40833 0.05162 -0.42708 0.13542 -0.42708 0.22153 C -0.42708 0.17824 -0.43663 0.13773 -0.44618 0.13773 C -0.45555 0.13773 -0.4651 0.18056 -0.4651 0.22153 C -0.4651 0.19954 -0.46996 0.17824 -0.47465 0.17824 C -0.47691 0.17824 -0.48403 0.19954 -0.48403 0.22153 C -0.48403 0.21042 -0.48646 0.19954 -0.48889 0.19954 C -0.48889 0.19699 -0.49392 0.21042 -0.49392 0.22153 C -0.49392 0.21574 -0.49392 0.21042 -0.49635 0.21042 C -0.49635 0.21343 -0.49878 0.21597 -0.49878 0.22153 C -0.49878 0.21852 -0.49878 0.21574 -0.49878 0.21343 C -0.50139 0.21343 -0.50139 0.21597 -0.50139 0.21875 C -0.50382 0.21875 -0.50382 0.21597 -0.50382 0.21343 C -0.50608 0.21343 -0.50608 0.21597 -0.50608 0.21875 " pathEditMode="relative" rAng="0" ptsTypes="fffffffffffffffffff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00" y="2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42852"/>
            <a:ext cx="7872410" cy="2786082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Мы найдём на глобусе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 Два различных полюса!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 А у Южного найдём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 Материк, покрытый льдом!</a:t>
            </a:r>
          </a:p>
        </p:txBody>
      </p:sp>
      <p:pic>
        <p:nvPicPr>
          <p:cNvPr id="6146" name="Picture 2" descr="C:\Users\user\Downloads\maxresdefault (1)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1356" r="20677"/>
          <a:stretch>
            <a:fillRect/>
          </a:stretch>
        </p:blipFill>
        <p:spPr bwMode="auto">
          <a:xfrm>
            <a:off x="4857752" y="2643182"/>
            <a:ext cx="4071966" cy="3951390"/>
          </a:xfrm>
          <a:prstGeom prst="rect">
            <a:avLst/>
          </a:prstGeom>
          <a:noFill/>
        </p:spPr>
      </p:pic>
      <p:pic>
        <p:nvPicPr>
          <p:cNvPr id="6147" name="Picture 3" descr="C:\Users\user\Downloads\png-transparent-united-states-isthmus-of-panama-southern-hemisphere-orthographic-projection-wikipedia-united-states-globe-sphere-united-states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24" r="20521"/>
          <a:stretch>
            <a:fillRect/>
          </a:stretch>
        </p:blipFill>
        <p:spPr bwMode="auto">
          <a:xfrm>
            <a:off x="642910" y="2786058"/>
            <a:ext cx="3920003" cy="3857652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2197" y="5521741"/>
            <a:ext cx="1542197" cy="13362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1840313" cy="1285884"/>
          </a:xfrm>
          <a:prstGeom prst="rect">
            <a:avLst/>
          </a:prstGeom>
        </p:spPr>
      </p:pic>
      <p:pic>
        <p:nvPicPr>
          <p:cNvPr id="8" name="Picture 2" descr="C:\Users\user\Downloads\1670837443_grizly-club-p-zheltaya-strelka-png-5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12 -0.02361 C -0.19305 -0.02245 -0.28299 -0.0213 -0.32413 -0.01667 C -0.36528 -0.01204 -0.33871 -0.00903 -0.35052 0.0044 C -0.36233 0.01782 -0.38785 0.04653 -0.39531 0.06412 C -0.40278 0.08171 -0.39757 0.09444 -0.39531 0.10972 C -0.39305 0.125 -0.39132 0.13958 -0.38212 0.15532 C -0.37292 0.17106 -0.35573 0.19329 -0.33993 0.2044 C -0.32413 0.21551 -0.3066 0.21019 -0.28733 0.22176 C -0.26805 0.2338 -0.23594 0.25463 -0.22413 0.27477 C -0.21233 0.29468 -0.21805 0.32083 -0.21632 0.34144 C -0.21458 0.36181 -0.19965 0.38356 -0.21371 0.39745 C -0.22778 0.41134 -0.27951 0.42083 -0.30052 0.42546 C -0.32153 0.43009 -0.32639 0.42083 -0.33993 0.42546 C -0.35347 0.43009 -0.38073 0.43333 -0.38212 0.4537 C -0.38351 0.47407 -0.35712 0.52917 -0.34792 0.54838 C -0.33871 0.56759 -0.33524 0.56528 -0.32691 0.56944 C -0.31858 0.57361 -0.31146 0.56829 -0.29792 0.57292 C -0.28437 0.57755 -0.25972 0.58171 -0.24531 0.59745 C -0.2309 0.61319 -0.2151 0.65208 -0.21111 0.66759 C -0.20712 0.68287 -0.2092 0.67708 -0.22153 0.68866 C -0.23385 0.7 -0.25937 0.7287 -0.28472 0.73773 C -0.31007 0.74653 -0.35434 0.7412 -0.37413 0.7412 C -0.39392 0.7412 -0.38993 0.73333 -0.40312 0.73773 C -0.41632 0.7419 -0.43698 0.76343 -0.45312 0.76597 C -0.46927 0.76829 -0.49219 0.75417 -0.50052 0.75185 " pathEditMode="relative" ptsTypes="aaaaaaaaaaaaaaaaaaaaaaa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208279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Я ходил по разным странам,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Плыл по рекам, океанам,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По пустыне шёл отважно –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На одном листе бумажном.</a:t>
            </a:r>
          </a:p>
        </p:txBody>
      </p:sp>
      <p:pic>
        <p:nvPicPr>
          <p:cNvPr id="7170" name="Picture 2" descr="C:\Users\user\Downloads\karta-mira-s-nazvaniem-str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64696"/>
            <a:ext cx="5214974" cy="2806614"/>
          </a:xfrm>
          <a:prstGeom prst="rect">
            <a:avLst/>
          </a:prstGeom>
          <a:noFill/>
        </p:spPr>
      </p:pic>
      <p:pic>
        <p:nvPicPr>
          <p:cNvPr id="6" name="Picture 3" descr="C:\Users\user\Downloads\1612379418_650445.jfi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031" b="11048"/>
          <a:stretch>
            <a:fillRect/>
          </a:stretch>
        </p:blipFill>
        <p:spPr bwMode="auto">
          <a:xfrm>
            <a:off x="5857884" y="2714620"/>
            <a:ext cx="2928926" cy="3533820"/>
          </a:xfrm>
          <a:prstGeom prst="rect">
            <a:avLst/>
          </a:prstGeom>
          <a:noFill/>
        </p:spPr>
      </p:pic>
      <p:pic>
        <p:nvPicPr>
          <p:cNvPr id="7" name="Объект 4">
            <a:extLst>
              <a:ext uri="{FF2B5EF4-FFF2-40B4-BE49-F238E27FC236}">
                <a16:creationId xmlns:a16="http://schemas.microsoft.com/office/drawing/2014/main" id="{D7A90BAA-03B3-2DA5-FA0D-8ACFBD551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5329" b="98461" l="3203" r="96914">
                        <a14:foregroundMark x1="46523" y1="5329" x2="46523" y2="5329"/>
                        <a14:foregroundMark x1="39375" y1="7105" x2="39375" y2="7105"/>
                        <a14:foregroundMark x1="11406" y1="70811" x2="11406" y2="70811"/>
                        <a14:foregroundMark x1="7266" y1="48431" x2="16367" y2="67259"/>
                        <a14:foregroundMark x1="16367" y1="67259" x2="18633" y2="82771"/>
                        <a14:foregroundMark x1="18633" y1="82771" x2="16953" y2="87981"/>
                        <a14:foregroundMark x1="92305" y1="51924" x2="86406" y2="66903"/>
                        <a14:foregroundMark x1="86406" y1="66903" x2="86523" y2="69745"/>
                        <a14:foregroundMark x1="88125" y1="93250" x2="79102" y2="83067"/>
                        <a14:foregroundMark x1="79102" y1="83067" x2="79102" y2="82356"/>
                        <a14:foregroundMark x1="3320" y1="48076" x2="3320" y2="48076"/>
                        <a14:foregroundMark x1="3320" y1="72232" x2="3320" y2="72232"/>
                        <a14:foregroundMark x1="15352" y1="98461" x2="15352" y2="98461"/>
                        <a14:foregroundMark x1="94609" y1="47365" x2="94609" y2="47365"/>
                        <a14:foregroundMark x1="96914" y1="70811" x2="96914" y2="7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364" y="5513158"/>
            <a:ext cx="2038364" cy="13448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E48FF8-703A-C22C-3C84-F6CAAF6C60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33" b="90000" l="10000" r="90000">
                        <a14:foregroundMark x1="43556" y1="9000" x2="55333" y2="9000"/>
                        <a14:foregroundMark x1="34889" y1="44333" x2="41556" y2="38833"/>
                        <a14:foregroundMark x1="41556" y1="38833" x2="45333" y2="39000"/>
                        <a14:foregroundMark x1="53556" y1="38000" x2="59333" y2="37667"/>
                        <a14:foregroundMark x1="59333" y1="37667" x2="64444" y2="42833"/>
                        <a14:foregroundMark x1="64444" y1="42833" x2="65111" y2="44167"/>
                        <a14:foregroundMark x1="54444" y1="24167" x2="53889" y2="34833"/>
                        <a14:foregroundMark x1="45556" y1="25167" x2="45556" y2="35333"/>
                        <a14:foregroundMark x1="45556" y1="3333" x2="40444" y2="6833"/>
                        <a14:foregroundMark x1="40444" y1="6833" x2="39889" y2="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67" b="12661"/>
          <a:stretch/>
        </p:blipFill>
        <p:spPr>
          <a:xfrm>
            <a:off x="9144000" y="2071678"/>
            <a:ext cx="1474902" cy="1500198"/>
          </a:xfrm>
          <a:prstGeom prst="rect">
            <a:avLst/>
          </a:prstGeom>
        </p:spPr>
      </p:pic>
      <p:pic>
        <p:nvPicPr>
          <p:cNvPr id="9" name="Picture 2" descr="C:\Users\user\Downloads\1670837443_grizly-club-p-zheltaya-strelka-png-5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C -1.66667E-6 0.04676 0.07379 0.08264 0.1632 0.08264 C 0.25556 0.08264 0.32934 0.04676 0.32934 -1.85185E-6 C 0.32934 -0.04676 0.40295 -0.08264 0.49531 -0.08264 C 0.5849 -0.08264 0.65868 -0.04676 0.65868 -1.85185E-6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2011354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Он плывёт, блестя на солнце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Этот остров ледяной,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Он большой, и не качнётся</a:t>
            </a:r>
            <a:br>
              <a:rPr lang="ru-RU" sz="36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Даже сильною волной.</a:t>
            </a:r>
          </a:p>
        </p:txBody>
      </p:sp>
      <p:pic>
        <p:nvPicPr>
          <p:cNvPr id="8194" name="Picture 2" descr="C:\Users\user\Downloads\1676435436_gas-kvas-com-p-detskii-risunok-aisberg-1.jpg"/>
          <p:cNvPicPr>
            <a:picLocks noChangeAspect="1" noChangeArrowheads="1"/>
          </p:cNvPicPr>
          <p:nvPr/>
        </p:nvPicPr>
        <p:blipFill>
          <a:blip r:embed="rId3"/>
          <a:srcRect l="875" r="5905" b="2943"/>
          <a:stretch>
            <a:fillRect/>
          </a:stretch>
        </p:blipFill>
        <p:spPr bwMode="auto">
          <a:xfrm>
            <a:off x="4714844" y="2571744"/>
            <a:ext cx="4214874" cy="3071834"/>
          </a:xfrm>
          <a:prstGeom prst="rect">
            <a:avLst/>
          </a:prstGeom>
          <a:noFill/>
        </p:spPr>
      </p:pic>
      <p:pic>
        <p:nvPicPr>
          <p:cNvPr id="8195" name="Picture 3" descr="C:\Users\user\Downloads\maxresdefault (2).jpg"/>
          <p:cNvPicPr>
            <a:picLocks noChangeAspect="1" noChangeArrowheads="1"/>
          </p:cNvPicPr>
          <p:nvPr/>
        </p:nvPicPr>
        <p:blipFill>
          <a:blip r:embed="rId4"/>
          <a:srcRect l="1367"/>
          <a:stretch>
            <a:fillRect/>
          </a:stretch>
        </p:blipFill>
        <p:spPr bwMode="auto">
          <a:xfrm>
            <a:off x="214282" y="2571744"/>
            <a:ext cx="4381488" cy="3109852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2197" y="3786190"/>
            <a:ext cx="1542197" cy="13362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07EA70-452A-4D51-158D-09633F201D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81" b="98667" l="2061" r="97572">
                        <a14:foregroundMark x1="25579" y1="15596" x2="10051" y2="28121"/>
                        <a14:foregroundMark x1="10051" y1="28121" x2="8639" y2="50465"/>
                        <a14:foregroundMark x1="8639" y1="50465" x2="20215" y2="81293"/>
                        <a14:foregroundMark x1="20215" y1="81293" x2="32185" y2="95838"/>
                        <a14:foregroundMark x1="32185" y1="95838" x2="47516" y2="95434"/>
                        <a14:foregroundMark x1="47516" y1="95434" x2="58413" y2="76444"/>
                        <a14:foregroundMark x1="58413" y1="76444" x2="81959" y2="55030"/>
                        <a14:foregroundMark x1="81959" y1="55030" x2="82524" y2="9535"/>
                        <a14:foregroundMark x1="36420" y1="8162" x2="22868" y2="20040"/>
                        <a14:foregroundMark x1="22868" y1="20040" x2="40824" y2="20444"/>
                        <a14:foregroundMark x1="40824" y1="20444" x2="25409" y2="8848"/>
                        <a14:foregroundMark x1="25409" y1="8848" x2="11462" y2="24727"/>
                        <a14:foregroundMark x1="11462" y1="24727" x2="3755" y2="45091"/>
                        <a14:foregroundMark x1="3755" y1="45091" x2="8922" y2="69737"/>
                        <a14:foregroundMark x1="8922" y1="69737" x2="19848" y2="89778"/>
                        <a14:foregroundMark x1="19848" y1="89778" x2="39243" y2="98667"/>
                        <a14:foregroundMark x1="39243" y1="98667" x2="55703" y2="86303"/>
                        <a14:foregroundMark x1="80152" y1="70141" x2="93337" y2="54626"/>
                        <a14:foregroundMark x1="93337" y1="54626" x2="93337" y2="54626"/>
                        <a14:foregroundMark x1="74986" y1="70141" x2="86759" y2="31192"/>
                        <a14:foregroundMark x1="86759" y1="31192" x2="85799" y2="12202"/>
                        <a14:foregroundMark x1="6776" y1="31071" x2="3953" y2="52768"/>
                        <a14:foregroundMark x1="3953" y1="52768" x2="6776" y2="73495"/>
                        <a14:foregroundMark x1="33117" y1="6141" x2="44410" y2="8848"/>
                        <a14:foregroundMark x1="29362" y1="6141" x2="43478" y2="6828"/>
                        <a14:foregroundMark x1="80632" y1="10869" x2="81112" y2="39152"/>
                        <a14:foregroundMark x1="81112" y1="39152" x2="81112" y2="39152"/>
                        <a14:foregroundMark x1="82976" y1="73495" x2="94749" y2="56000"/>
                        <a14:foregroundMark x1="2061" y1="52606" x2="2061" y2="52606"/>
                        <a14:foregroundMark x1="35460" y1="4121" x2="35460" y2="4121"/>
                        <a14:foregroundMark x1="84387" y1="4808" x2="84387" y2="4808"/>
                        <a14:foregroundMark x1="97572" y1="51273" x2="97572" y2="51273"/>
                        <a14:foregroundMark x1="38763" y1="73495" x2="38763" y2="73495"/>
                        <a14:foregroundMark x1="39243" y1="74182" x2="39243" y2="74182"/>
                        <a14:foregroundMark x1="34049" y1="76202" x2="42067" y2="70788"/>
                        <a14:foregroundMark x1="84387" y1="4121" x2="84387" y2="4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5214950"/>
            <a:ext cx="1840313" cy="1285884"/>
          </a:xfrm>
          <a:prstGeom prst="rect">
            <a:avLst/>
          </a:prstGeom>
        </p:spPr>
      </p:pic>
      <p:pic>
        <p:nvPicPr>
          <p:cNvPr id="8" name="Picture 2" descr="C:\Users\user\Downloads\1670837443_grizly-club-p-zheltaya-strelka-png-5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11088 C 1.38889E-6 0.21574 0.05989 0.30185 0.13281 0.30185 C 0.21875 0.30185 0.24983 0.20625 0.26285 0.14884 L 0.27639 0.07268 C 0.28976 0.01527 0.32257 -0.0801 0.41979 -0.0801 C 0.48212 -0.0801 0.55278 0.00578 0.55278 0.11088 C 0.55278 0.21574 0.48212 0.30185 0.41979 0.30185 C 0.32257 0.30185 0.28976 0.20625 0.27639 0.14884 L 0.26285 0.07268 C 0.24983 0.01527 0.21875 -0.0801 0.13281 -0.0801 C 0.05989 -0.0801 1.38889E-6 0.00578 1.38889E-6 0.11088 Z " pathEditMode="relative" rAng="0" ptsTypes="ffFffffFfff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-0.40729 0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86847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В море плавает сапог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 err="1">
                <a:solidFill>
                  <a:srgbClr val="FF0000"/>
                </a:solidFill>
                <a:latin typeface="Arial Black" pitchFamily="34" charset="0"/>
              </a:rPr>
              <a:t>Тыщи</a:t>
            </a: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 лет и не промок!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А на нем живет народ –</a:t>
            </a:r>
            <a:br>
              <a:rPr lang="ru-RU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Кто его нам назовет?</a:t>
            </a:r>
          </a:p>
        </p:txBody>
      </p:sp>
      <p:pic>
        <p:nvPicPr>
          <p:cNvPr id="9218" name="Picture 2" descr="C:\Users\user\Downloads\karta-ital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571745"/>
            <a:ext cx="3604079" cy="4000528"/>
          </a:xfrm>
          <a:prstGeom prst="rect">
            <a:avLst/>
          </a:prstGeom>
          <a:noFill/>
        </p:spPr>
      </p:pic>
      <p:pic>
        <p:nvPicPr>
          <p:cNvPr id="9220" name="Picture 4" descr="C:\Users\user\Downloads\1683554191_happylove-top-p-samii-severnii-ostrov-yaponii-instagram-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857496"/>
            <a:ext cx="4643430" cy="3219445"/>
          </a:xfrm>
          <a:prstGeom prst="rect">
            <a:avLst/>
          </a:prstGeom>
          <a:noFill/>
        </p:spPr>
      </p:pic>
      <p:pic>
        <p:nvPicPr>
          <p:cNvPr id="7" name="Объект 4">
            <a:extLst>
              <a:ext uri="{FF2B5EF4-FFF2-40B4-BE49-F238E27FC236}">
                <a16:creationId xmlns:a16="http://schemas.microsoft.com/office/drawing/2014/main" id="{D7A90BAA-03B3-2DA5-FA0D-8ACFBD551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5329" b="98461" l="3203" r="96914">
                        <a14:foregroundMark x1="46523" y1="5329" x2="46523" y2="5329"/>
                        <a14:foregroundMark x1="39375" y1="7105" x2="39375" y2="7105"/>
                        <a14:foregroundMark x1="11406" y1="70811" x2="11406" y2="70811"/>
                        <a14:foregroundMark x1="7266" y1="48431" x2="16367" y2="67259"/>
                        <a14:foregroundMark x1="16367" y1="67259" x2="18633" y2="82771"/>
                        <a14:foregroundMark x1="18633" y1="82771" x2="16953" y2="87981"/>
                        <a14:foregroundMark x1="92305" y1="51924" x2="86406" y2="66903"/>
                        <a14:foregroundMark x1="86406" y1="66903" x2="86523" y2="69745"/>
                        <a14:foregroundMark x1="88125" y1="93250" x2="79102" y2="83067"/>
                        <a14:foregroundMark x1="79102" y1="83067" x2="79102" y2="82356"/>
                        <a14:foregroundMark x1="3320" y1="48076" x2="3320" y2="48076"/>
                        <a14:foregroundMark x1="3320" y1="72232" x2="3320" y2="72232"/>
                        <a14:foregroundMark x1="15352" y1="98461" x2="15352" y2="98461"/>
                        <a14:foregroundMark x1="94609" y1="47365" x2="94609" y2="47365"/>
                        <a14:foregroundMark x1="96914" y1="70811" x2="96914" y2="7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364" y="3857628"/>
            <a:ext cx="2038364" cy="13448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74" y="-1336259"/>
            <a:ext cx="1542197" cy="1336259"/>
          </a:xfrm>
          <a:prstGeom prst="rect">
            <a:avLst/>
          </a:prstGeom>
        </p:spPr>
      </p:pic>
      <p:pic>
        <p:nvPicPr>
          <p:cNvPr id="9" name="Picture 2" descr="C:\Users\user\Downloads\1670837443_grizly-club-p-zheltaya-strelka-png-5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67 -0.00417 C 0.13299 0.02754 0.14931 0.05949 0.15625 0.07639 C 0.1632 0.09328 0.15764 0.08634 0.15886 0.09745 C 0.16007 0.10856 0.16146 0.1243 0.16406 0.14305 C 0.16667 0.1618 0.16945 0.19444 0.17465 0.20972 C 0.17986 0.225 0.19045 0.22731 0.19566 0.23426 C 0.20087 0.2412 0.19618 0.24768 0.20625 0.25185 C 0.21632 0.25602 0.24531 0.25764 0.25625 0.25879 C 0.26719 0.25995 0.26511 0.25347 0.27205 0.25879 C 0.27899 0.26412 0.28785 0.28703 0.29827 0.29051 C 0.30868 0.29398 0.31927 0.28287 0.33507 0.27986 C 0.35087 0.27685 0.37813 0.27639 0.39306 0.27291 C 0.40799 0.26944 0.41545 0.26574 0.42465 0.25879 C 0.43386 0.25185 0.44132 0.23495 0.44827 0.23078 C 0.45521 0.22662 0.46007 0.23078 0.46667 0.23426 C 0.47327 0.23773 0.47952 0.24722 0.48785 0.25185 C 0.49618 0.25648 0.5092 0.26597 0.51667 0.2625 C 0.52413 0.25902 0.52726 0.23912 0.53247 0.23078 C 0.53768 0.22245 0.54393 0.22314 0.54827 0.21319 C 0.55261 0.20324 0.55747 0.19444 0.55886 0.17106 C 0.56024 0.14768 0.5566 0.09282 0.55625 0.07291 C 0.5559 0.05301 0.56945 0.07939 0.55625 0.05185 C 0.54306 0.0243 0.49045 -0.06436 0.47726 -0.0919 C 0.46406 -0.11945 0.47761 -0.10533 0.47726 -0.11297 C 0.47691 -0.12061 0.475 -0.13218 0.47465 -0.1375 " pathEditMode="relative" ptsTypes="aaaaaaaaaaaaaaaaaaa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0.26157 L -0.00017 0.5965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1677981893_bogatyr-club-p-geograficheskie-shabloni-dlya-prezentatsii-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57496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В кругу России, </a:t>
            </a:r>
            <a:r>
              <a:rPr lang="ru-RU" sz="2400" dirty="0" err="1">
                <a:solidFill>
                  <a:srgbClr val="FF0000"/>
                </a:solidFill>
                <a:latin typeface="Arial Black" pitchFamily="34" charset="0"/>
              </a:rPr>
              <a:t>Казахстана,Кореи</a:t>
            </a: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, Индии, Бутана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Страна простёрлась вековая,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Таинственная, не простая.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Раскинула свои владенья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И процветает с вдохновеньем…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Ты не вздыхай, а отвечай: 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–Как земли те зовут</a:t>
            </a:r>
          </a:p>
        </p:txBody>
      </p:sp>
      <p:pic>
        <p:nvPicPr>
          <p:cNvPr id="2053" name="Picture 5" descr="C:\Users\user\Downloads\istockphoto-165969725-612x6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5" y="2773008"/>
            <a:ext cx="3286148" cy="3334391"/>
          </a:xfrm>
          <a:prstGeom prst="rect">
            <a:avLst/>
          </a:prstGeom>
          <a:noFill/>
        </p:spPr>
      </p:pic>
      <p:pic>
        <p:nvPicPr>
          <p:cNvPr id="2054" name="Picture 6" descr="C:\Users\user\Downloads\3d8bf963a26b4c7da9f8570ef503c4fd--maps-cartoo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857496"/>
            <a:ext cx="3214710" cy="3286148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CADD4E-A66A-98A1-47F1-26A203DEB3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07" b="90105" l="5994" r="92033">
                        <a14:foregroundMark x1="10470" y1="40630" x2="10470" y2="62434"/>
                        <a14:foregroundMark x1="10470" y1="62434" x2="17147" y2="70753"/>
                        <a14:foregroundMark x1="29818" y1="57005" x2="34674" y2="60858"/>
                        <a14:foregroundMark x1="50000" y1="54816" x2="58574" y2="65849"/>
                        <a14:foregroundMark x1="58574" y1="65849" x2="51138" y2="53065"/>
                        <a14:foregroundMark x1="88392" y1="51401" x2="73520" y2="80648"/>
                        <a14:foregroundMark x1="13050" y1="37215" x2="13050" y2="37215"/>
                        <a14:foregroundMark x1="5994" y1="52715" x2="5994" y2="52715"/>
                        <a14:foregroundMark x1="6297" y1="61734" x2="6297" y2="61734"/>
                        <a14:foregroundMark x1="92185" y1="56130" x2="92185" y2="56130"/>
                        <a14:foregroundMark x1="52959" y1="62172" x2="52959" y2="62172"/>
                        <a14:foregroundMark x1="29059" y1="63485" x2="29059" y2="63485"/>
                        <a14:foregroundMark x1="53338" y1="65587" x2="53338" y2="65587"/>
                        <a14:foregroundMark x1="51517" y1="9194" x2="51517" y2="9194"/>
                        <a14:foregroundMark x1="26100" y1="51839" x2="35812" y2="51401"/>
                        <a14:foregroundMark x1="50000" y1="64273" x2="56297" y2="64711"/>
                        <a14:foregroundMark x1="47724" y1="63047" x2="47724" y2="63047"/>
                        <a14:foregroundMark x1="34294" y1="60420" x2="34294" y2="60420"/>
                        <a14:foregroundMark x1="47724" y1="60420" x2="49241" y2="65587"/>
                        <a14:foregroundMark x1="27238" y1="61296" x2="33915" y2="62609"/>
                        <a14:foregroundMark x1="50000" y1="66462" x2="56677" y2="66462"/>
                        <a14:foregroundMark x1="48103" y1="90105" x2="56297" y2="90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546" y="6858000"/>
            <a:ext cx="1542197" cy="1336259"/>
          </a:xfrm>
          <a:prstGeom prst="rect">
            <a:avLst/>
          </a:prstGeom>
        </p:spPr>
      </p:pic>
      <p:pic>
        <p:nvPicPr>
          <p:cNvPr id="7" name="Объект 4">
            <a:extLst>
              <a:ext uri="{FF2B5EF4-FFF2-40B4-BE49-F238E27FC236}">
                <a16:creationId xmlns:a16="http://schemas.microsoft.com/office/drawing/2014/main" id="{D7A90BAA-03B3-2DA5-FA0D-8ACFBD551B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5329" b="98461" l="3203" r="96914">
                        <a14:foregroundMark x1="46523" y1="5329" x2="46523" y2="5329"/>
                        <a14:foregroundMark x1="39375" y1="7105" x2="39375" y2="7105"/>
                        <a14:foregroundMark x1="11406" y1="70811" x2="11406" y2="70811"/>
                        <a14:foregroundMark x1="7266" y1="48431" x2="16367" y2="67259"/>
                        <a14:foregroundMark x1="16367" y1="67259" x2="18633" y2="82771"/>
                        <a14:foregroundMark x1="18633" y1="82771" x2="16953" y2="87981"/>
                        <a14:foregroundMark x1="92305" y1="51924" x2="86406" y2="66903"/>
                        <a14:foregroundMark x1="86406" y1="66903" x2="86523" y2="69745"/>
                        <a14:foregroundMark x1="88125" y1="93250" x2="79102" y2="83067"/>
                        <a14:foregroundMark x1="79102" y1="83067" x2="79102" y2="82356"/>
                        <a14:foregroundMark x1="3320" y1="48076" x2="3320" y2="48076"/>
                        <a14:foregroundMark x1="3320" y1="72232" x2="3320" y2="72232"/>
                        <a14:foregroundMark x1="15352" y1="98461" x2="15352" y2="98461"/>
                        <a14:foregroundMark x1="94609" y1="47365" x2="94609" y2="47365"/>
                        <a14:foregroundMark x1="96914" y1="70811" x2="96914" y2="7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222" y="0"/>
            <a:ext cx="2038364" cy="1344842"/>
          </a:xfrm>
          <a:prstGeom prst="rect">
            <a:avLst/>
          </a:prstGeom>
        </p:spPr>
      </p:pic>
      <p:pic>
        <p:nvPicPr>
          <p:cNvPr id="8" name="Picture 2" descr="C:\Users\user\Downloads\1670837443_grizly-club-p-zheltaya-strelka-png-5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6138719"/>
            <a:ext cx="1428728" cy="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37 C -0.00764 -0.0088 -0.03455 -0.0213 -0.04375 -0.0213 C -0.10295 -0.0213 -0.16371 0.17453 -0.16371 0.3706 C -0.16371 0.27176 -0.19427 0.17453 -0.22292 0.17453 C -0.25347 0.17453 -0.28212 0.27338 -0.28212 0.3706 C -0.28212 0.32176 -0.29739 0.27176 -0.31267 0.27176 C -0.32778 0.27176 -0.34305 0.32037 -0.34305 0.3706 C -0.34305 0.34537 -0.35069 0.32176 -0.35816 0.32176 C -0.3658 0.32176 -0.37344 0.34676 -0.37344 0.3706 C -0.37344 0.35787 -0.37743 0.34537 -0.38108 0.34537 C -0.38299 0.34537 -0.38871 0.35787 -0.38871 0.3706 C -0.38871 0.36412 -0.39062 0.35787 -0.39253 0.35787 C -0.39253 0.35625 -0.39653 0.36412 -0.39653 0.3706 C -0.39653 0.36713 -0.39653 0.36412 -0.39861 0.36412 C -0.39861 0.36597 -0.40052 0.36759 -0.40052 0.3706 C -0.40052 0.36875 -0.40052 0.36713 -0.40052 0.36597 C -0.4026 0.36597 -0.4026 0.36759 -0.4026 0.36921 C -0.40451 0.36921 -0.40451 0.36759 -0.40451 0.36597 C -0.40642 0.36597 -0.40642 0.36759 -0.40642 0.36921 " pathEditMode="relative" rAng="0" ptsTypes="fffffffffffffffffff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1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</TotalTime>
  <Words>465</Words>
  <Application>Microsoft Office PowerPoint</Application>
  <PresentationFormat>Экран (4:3)</PresentationFormat>
  <Paragraphs>18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Arial Black</vt:lpstr>
      <vt:lpstr>Calibri</vt:lpstr>
      <vt:lpstr>Тема Office</vt:lpstr>
      <vt:lpstr>Презентация PowerPoint</vt:lpstr>
      <vt:lpstr>Прибор этот верно Дорогу подскажет,  Магнитная стрелка  На север укажет.  </vt:lpstr>
      <vt:lpstr>Сверху полюс, снизу полюс.  Посредине жаркий пояс. </vt:lpstr>
      <vt:lpstr>Лишь в стране большой, зелёной  Кенгуру живёт смышлёный.  Он своих детей не бросит, Он с собой их в сумке носит. </vt:lpstr>
      <vt:lpstr>Мы найдём на глобусе  Два различных полюса!  А у Южного найдём  Материк, покрытый льдом!</vt:lpstr>
      <vt:lpstr>Я ходил по разным странам, Плыл по рекам, океанам, По пустыне шёл отважно – На одном листе бумажном.</vt:lpstr>
      <vt:lpstr>Он плывёт, блестя на солнце Этот остров ледяной, Он большой, и не качнётся Даже сильною волной.</vt:lpstr>
      <vt:lpstr>В море плавает сапог Тыщи лет и не промок! А на нем живет народ – Кто его нам назовет?</vt:lpstr>
      <vt:lpstr>В кругу России, Казахстана,Кореи, Индии, Бутана Страна простёрлась вековая, Таинственная, не простая. Раскинула свои владенья И процветает с вдохновеньем… Ты не вздыхай, а отвечай:  –Как земли те зовут</vt:lpstr>
      <vt:lpstr>Отправляемся в Каир Посмотреть на древний мир. Удивительные виды, В этой стране, в пустыне, пирамиды. </vt:lpstr>
      <vt:lpstr>Раскаленная стрела  Дуб свалила у села.</vt:lpstr>
      <vt:lpstr>Пришла весна, мы ждем грачей, А вдоль двора потек… </vt:lpstr>
      <vt:lpstr> Серебристый занавес с неба вдруг спустился. Серебристый занавес каплями пролился. Уронила занавес тучка, представляешь?  Что за чудный занавес? Может, угадаешь?  </vt:lpstr>
      <vt:lpstr>Летом долго шли дожди, Льды и снег в горах сошли, Вышла речка с берегов,  Огородов и садов. Не найти — кругом вода. Людям горе да беда. Все в воде и, без сомненья, Наступило… </vt:lpstr>
      <vt:lpstr> Если снег темнеет, тает, И орешник расцветает, И сережки у осины, И плывут по речке льдины, Лес очнулся ото сна — Значит к нам пришла ... </vt:lpstr>
      <vt:lpstr> Зеленеет все, цветет, Зреет сочный, сладкий плод. Солнце льет потоки света, Это время года ... </vt:lpstr>
      <vt:lpstr> В космосе с хвостом летаю, Пыль вселенной подметаю. Как метла, мой длинный хвост Проведет уборку звезд. </vt:lpstr>
      <vt:lpstr>Солнце в небе высоко, И до ночи далеко, Коротка деревьев тень. Что за время суток?</vt:lpstr>
      <vt:lpstr>День прошел. Садится солнце. Сумрак медленно крадется. Зажигайте лампы, свечи — Наступает темный...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Пользователь</cp:lastModifiedBy>
  <cp:revision>83</cp:revision>
  <dcterms:created xsi:type="dcterms:W3CDTF">2023-11-05T04:46:45Z</dcterms:created>
  <dcterms:modified xsi:type="dcterms:W3CDTF">2023-11-07T10:45:50Z</dcterms:modified>
</cp:coreProperties>
</file>